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1"/>
  </p:notesMasterIdLst>
  <p:sldIdLst>
    <p:sldId id="256" r:id="rId2"/>
    <p:sldId id="258" r:id="rId3"/>
    <p:sldId id="259" r:id="rId4"/>
    <p:sldId id="262" r:id="rId5"/>
    <p:sldId id="291" r:id="rId6"/>
    <p:sldId id="289" r:id="rId7"/>
    <p:sldId id="260" r:id="rId8"/>
    <p:sldId id="290" r:id="rId9"/>
    <p:sldId id="261" r:id="rId10"/>
  </p:sldIdLst>
  <p:sldSz cx="9144000" cy="5143500" type="screen16x9"/>
  <p:notesSz cx="6858000" cy="9144000"/>
  <p:embeddedFontLst>
    <p:embeddedFont>
      <p:font typeface="Archivo" panose="020B0604020202020204" charset="0"/>
      <p:regular r:id="rId12"/>
      <p:bold r:id="rId13"/>
      <p:italic r:id="rId14"/>
      <p:boldItalic r:id="rId15"/>
    </p:embeddedFont>
    <p:embeddedFont>
      <p:font typeface="Nunito Light" pitchFamily="2" charset="0"/>
      <p:regular r:id="rId16"/>
      <p:italic r:id="rId17"/>
    </p:embeddedFont>
    <p:embeddedFont>
      <p:font typeface="Press Start 2P" panose="020B0604020202020204" charset="0"/>
      <p:regular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E71938-5005-4F1F-BABF-BBFC1F9295DD}">
  <a:tblStyle styleId="{96E71938-5005-4F1F-BABF-BBFC1F9295D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2a7f00d7c01_0_2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2a7f00d7c01_0_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2a7f00d7c01_0_2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4" name="Google Shape;1464;g2a7f00d7c01_0_2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9"/>
        <p:cNvGrpSpPr/>
        <p:nvPr/>
      </p:nvGrpSpPr>
      <p:grpSpPr>
        <a:xfrm>
          <a:off x="0" y="0"/>
          <a:ext cx="0" cy="0"/>
          <a:chOff x="0" y="0"/>
          <a:chExt cx="0" cy="0"/>
        </a:xfrm>
      </p:grpSpPr>
      <p:sp>
        <p:nvSpPr>
          <p:cNvPr id="2240" name="Google Shape;2240;g2a85e034975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1" name="Google Shape;2241;g2a85e034975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8593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2a7f00d7c01_0_2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4" name="Google Shape;1464;g2a7f00d7c01_0_2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538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2a7f00d7c01_0_2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2a7f00d7c01_0_2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2a7f00d7c01_0_2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4" name="Google Shape;1464;g2a7f00d7c01_0_2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618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2a85e03497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2a85e03497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80900" y="1285850"/>
            <a:ext cx="5782200" cy="1572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3800">
                <a:latin typeface="Press Start 2P"/>
                <a:ea typeface="Press Start 2P"/>
                <a:cs typeface="Press Start 2P"/>
                <a:sym typeface="Press Start 2P"/>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80900" y="3379750"/>
            <a:ext cx="5782200" cy="477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chemeClr val="dk1"/>
                </a:solidFill>
                <a:latin typeface="Archivo"/>
                <a:ea typeface="Archivo"/>
                <a:cs typeface="Archivo"/>
                <a:sym typeface="Archiv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ctrTitle" idx="2"/>
          </p:nvPr>
        </p:nvSpPr>
        <p:spPr>
          <a:xfrm>
            <a:off x="1680900" y="2721350"/>
            <a:ext cx="5782200" cy="626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1800">
                <a:solidFill>
                  <a:schemeClr val="lt2"/>
                </a:solidFill>
                <a:latin typeface="Press Start 2P"/>
                <a:ea typeface="Press Start 2P"/>
                <a:cs typeface="Press Start 2P"/>
                <a:sym typeface="Press Start 2P"/>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12" name="Google Shape;12;p2"/>
          <p:cNvGrpSpPr/>
          <p:nvPr/>
        </p:nvGrpSpPr>
        <p:grpSpPr>
          <a:xfrm>
            <a:off x="3715838" y="281238"/>
            <a:ext cx="1712300" cy="178225"/>
            <a:chOff x="3715838" y="281238"/>
            <a:chExt cx="1712300" cy="178225"/>
          </a:xfrm>
        </p:grpSpPr>
        <p:sp>
          <p:nvSpPr>
            <p:cNvPr id="13" name="Google Shape;13;p2"/>
            <p:cNvSpPr/>
            <p:nvPr/>
          </p:nvSpPr>
          <p:spPr>
            <a:xfrm>
              <a:off x="4535238" y="3336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3715838" y="281238"/>
              <a:ext cx="178225" cy="178225"/>
              <a:chOff x="6772475" y="3811500"/>
              <a:chExt cx="178225" cy="178225"/>
            </a:xfrm>
          </p:grpSpPr>
          <p:sp>
            <p:nvSpPr>
              <p:cNvPr id="15" name="Google Shape;15;p2"/>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5249913" y="281238"/>
              <a:ext cx="178225" cy="178225"/>
              <a:chOff x="6772475" y="3811500"/>
              <a:chExt cx="178225" cy="178225"/>
            </a:xfrm>
          </p:grpSpPr>
          <p:sp>
            <p:nvSpPr>
              <p:cNvPr id="21" name="Google Shape;21;p2"/>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 name="Google Shape;26;p2"/>
          <p:cNvGrpSpPr/>
          <p:nvPr/>
        </p:nvGrpSpPr>
        <p:grpSpPr>
          <a:xfrm>
            <a:off x="3768188" y="4684025"/>
            <a:ext cx="1607575" cy="178225"/>
            <a:chOff x="3768188" y="4684025"/>
            <a:chExt cx="1607575" cy="178225"/>
          </a:xfrm>
        </p:grpSpPr>
        <p:sp>
          <p:nvSpPr>
            <p:cNvPr id="27" name="Google Shape;27;p2"/>
            <p:cNvSpPr/>
            <p:nvPr/>
          </p:nvSpPr>
          <p:spPr>
            <a:xfrm>
              <a:off x="3768188" y="47364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302263" y="47364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2"/>
            <p:cNvGrpSpPr/>
            <p:nvPr/>
          </p:nvGrpSpPr>
          <p:grpSpPr>
            <a:xfrm>
              <a:off x="4482863" y="4684025"/>
              <a:ext cx="178225" cy="178225"/>
              <a:chOff x="6772475" y="3811500"/>
              <a:chExt cx="178225" cy="178225"/>
            </a:xfrm>
          </p:grpSpPr>
          <p:sp>
            <p:nvSpPr>
              <p:cNvPr id="30" name="Google Shape;30;p2"/>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 name="Google Shape;35;p2"/>
          <p:cNvGrpSpPr/>
          <p:nvPr/>
        </p:nvGrpSpPr>
        <p:grpSpPr>
          <a:xfrm>
            <a:off x="401038" y="333613"/>
            <a:ext cx="8355300" cy="4476275"/>
            <a:chOff x="401038" y="333613"/>
            <a:chExt cx="8355300" cy="4476275"/>
          </a:xfrm>
        </p:grpSpPr>
        <p:sp>
          <p:nvSpPr>
            <p:cNvPr id="36" name="Google Shape;36;p2"/>
            <p:cNvSpPr/>
            <p:nvPr/>
          </p:nvSpPr>
          <p:spPr>
            <a:xfrm>
              <a:off x="8682838" y="333613"/>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01038" y="4736375"/>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01038" y="333625"/>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669413" y="4736388"/>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249"/>
        <p:cNvGrpSpPr/>
        <p:nvPr/>
      </p:nvGrpSpPr>
      <p:grpSpPr>
        <a:xfrm>
          <a:off x="0" y="0"/>
          <a:ext cx="0" cy="0"/>
          <a:chOff x="0" y="0"/>
          <a:chExt cx="0" cy="0"/>
        </a:xfrm>
      </p:grpSpPr>
      <p:sp>
        <p:nvSpPr>
          <p:cNvPr id="250" name="Google Shape;250;p14"/>
          <p:cNvSpPr txBox="1">
            <a:spLocks noGrp="1"/>
          </p:cNvSpPr>
          <p:nvPr>
            <p:ph type="title"/>
          </p:nvPr>
        </p:nvSpPr>
        <p:spPr>
          <a:xfrm flipH="1">
            <a:off x="1803150" y="3412850"/>
            <a:ext cx="5537700" cy="49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251" name="Google Shape;251;p14"/>
          <p:cNvSpPr txBox="1">
            <a:spLocks noGrp="1"/>
          </p:cNvSpPr>
          <p:nvPr>
            <p:ph type="subTitle" idx="1"/>
          </p:nvPr>
        </p:nvSpPr>
        <p:spPr>
          <a:xfrm flipH="1">
            <a:off x="1803150" y="1103500"/>
            <a:ext cx="5537700" cy="2208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1800"/>
              <a:buNone/>
              <a:defRPr sz="30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grpSp>
        <p:nvGrpSpPr>
          <p:cNvPr id="252" name="Google Shape;252;p14"/>
          <p:cNvGrpSpPr/>
          <p:nvPr/>
        </p:nvGrpSpPr>
        <p:grpSpPr>
          <a:xfrm>
            <a:off x="3715838" y="4684025"/>
            <a:ext cx="1712300" cy="178225"/>
            <a:chOff x="3715838" y="281238"/>
            <a:chExt cx="1712300" cy="178225"/>
          </a:xfrm>
        </p:grpSpPr>
        <p:sp>
          <p:nvSpPr>
            <p:cNvPr id="253" name="Google Shape;253;p14"/>
            <p:cNvSpPr/>
            <p:nvPr/>
          </p:nvSpPr>
          <p:spPr>
            <a:xfrm>
              <a:off x="4535238" y="3336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14"/>
            <p:cNvGrpSpPr/>
            <p:nvPr/>
          </p:nvGrpSpPr>
          <p:grpSpPr>
            <a:xfrm>
              <a:off x="3715838" y="281238"/>
              <a:ext cx="178225" cy="178225"/>
              <a:chOff x="6772475" y="3811500"/>
              <a:chExt cx="178225" cy="178225"/>
            </a:xfrm>
          </p:grpSpPr>
          <p:sp>
            <p:nvSpPr>
              <p:cNvPr id="255" name="Google Shape;255;p14"/>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4"/>
            <p:cNvGrpSpPr/>
            <p:nvPr/>
          </p:nvGrpSpPr>
          <p:grpSpPr>
            <a:xfrm>
              <a:off x="5249913" y="281238"/>
              <a:ext cx="178225" cy="178225"/>
              <a:chOff x="6772475" y="3811500"/>
              <a:chExt cx="178225" cy="178225"/>
            </a:xfrm>
          </p:grpSpPr>
          <p:sp>
            <p:nvSpPr>
              <p:cNvPr id="261" name="Google Shape;261;p14"/>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6" name="Google Shape;266;p14"/>
          <p:cNvGrpSpPr/>
          <p:nvPr/>
        </p:nvGrpSpPr>
        <p:grpSpPr>
          <a:xfrm>
            <a:off x="401038" y="333625"/>
            <a:ext cx="8341875" cy="4476263"/>
            <a:chOff x="401038" y="333625"/>
            <a:chExt cx="8341875" cy="4476263"/>
          </a:xfrm>
        </p:grpSpPr>
        <p:sp>
          <p:nvSpPr>
            <p:cNvPr id="267" name="Google Shape;267;p14"/>
            <p:cNvSpPr/>
            <p:nvPr/>
          </p:nvSpPr>
          <p:spPr>
            <a:xfrm>
              <a:off x="8669413" y="4736388"/>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401038" y="333625"/>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14"/>
          <p:cNvGrpSpPr/>
          <p:nvPr/>
        </p:nvGrpSpPr>
        <p:grpSpPr>
          <a:xfrm>
            <a:off x="3768188" y="281250"/>
            <a:ext cx="1607575" cy="178225"/>
            <a:chOff x="3768188" y="4684025"/>
            <a:chExt cx="1607575" cy="178225"/>
          </a:xfrm>
        </p:grpSpPr>
        <p:sp>
          <p:nvSpPr>
            <p:cNvPr id="270" name="Google Shape;270;p14"/>
            <p:cNvSpPr/>
            <p:nvPr/>
          </p:nvSpPr>
          <p:spPr>
            <a:xfrm>
              <a:off x="3768188" y="47364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5302263" y="47364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14"/>
            <p:cNvGrpSpPr/>
            <p:nvPr/>
          </p:nvGrpSpPr>
          <p:grpSpPr>
            <a:xfrm>
              <a:off x="4482863" y="4684025"/>
              <a:ext cx="178225" cy="178225"/>
              <a:chOff x="6772475" y="3811500"/>
              <a:chExt cx="178225" cy="178225"/>
            </a:xfrm>
          </p:grpSpPr>
          <p:sp>
            <p:nvSpPr>
              <p:cNvPr id="273" name="Google Shape;273;p14"/>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417"/>
        <p:cNvGrpSpPr/>
        <p:nvPr/>
      </p:nvGrpSpPr>
      <p:grpSpPr>
        <a:xfrm>
          <a:off x="0" y="0"/>
          <a:ext cx="0" cy="0"/>
          <a:chOff x="0" y="0"/>
          <a:chExt cx="0" cy="0"/>
        </a:xfrm>
      </p:grpSpPr>
      <p:grpSp>
        <p:nvGrpSpPr>
          <p:cNvPr id="418" name="Google Shape;418;p21"/>
          <p:cNvGrpSpPr/>
          <p:nvPr/>
        </p:nvGrpSpPr>
        <p:grpSpPr>
          <a:xfrm>
            <a:off x="3768188" y="4684025"/>
            <a:ext cx="1607575" cy="178225"/>
            <a:chOff x="3768188" y="4684025"/>
            <a:chExt cx="1607575" cy="178225"/>
          </a:xfrm>
        </p:grpSpPr>
        <p:sp>
          <p:nvSpPr>
            <p:cNvPr id="419" name="Google Shape;419;p21"/>
            <p:cNvSpPr/>
            <p:nvPr/>
          </p:nvSpPr>
          <p:spPr>
            <a:xfrm>
              <a:off x="3768188" y="47364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1"/>
            <p:cNvSpPr/>
            <p:nvPr/>
          </p:nvSpPr>
          <p:spPr>
            <a:xfrm>
              <a:off x="5302263" y="47364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p21"/>
            <p:cNvGrpSpPr/>
            <p:nvPr/>
          </p:nvGrpSpPr>
          <p:grpSpPr>
            <a:xfrm>
              <a:off x="4482863" y="4684025"/>
              <a:ext cx="178225" cy="178225"/>
              <a:chOff x="6772475" y="3811500"/>
              <a:chExt cx="178225" cy="178225"/>
            </a:xfrm>
          </p:grpSpPr>
          <p:sp>
            <p:nvSpPr>
              <p:cNvPr id="422" name="Google Shape;422;p21"/>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1"/>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1"/>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1"/>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1"/>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 name="Google Shape;427;p21"/>
          <p:cNvGrpSpPr/>
          <p:nvPr/>
        </p:nvGrpSpPr>
        <p:grpSpPr>
          <a:xfrm>
            <a:off x="401038" y="333613"/>
            <a:ext cx="8355300" cy="4476263"/>
            <a:chOff x="401038" y="333613"/>
            <a:chExt cx="8355300" cy="4476263"/>
          </a:xfrm>
        </p:grpSpPr>
        <p:sp>
          <p:nvSpPr>
            <p:cNvPr id="428" name="Google Shape;428;p21"/>
            <p:cNvSpPr/>
            <p:nvPr/>
          </p:nvSpPr>
          <p:spPr>
            <a:xfrm>
              <a:off x="401038" y="4736375"/>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1"/>
            <p:cNvSpPr/>
            <p:nvPr/>
          </p:nvSpPr>
          <p:spPr>
            <a:xfrm>
              <a:off x="8682838" y="333613"/>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430"/>
        <p:cNvGrpSpPr/>
        <p:nvPr/>
      </p:nvGrpSpPr>
      <p:grpSpPr>
        <a:xfrm>
          <a:off x="0" y="0"/>
          <a:ext cx="0" cy="0"/>
          <a:chOff x="0" y="0"/>
          <a:chExt cx="0" cy="0"/>
        </a:xfrm>
      </p:grpSpPr>
      <p:grpSp>
        <p:nvGrpSpPr>
          <p:cNvPr id="431" name="Google Shape;431;p22"/>
          <p:cNvGrpSpPr/>
          <p:nvPr/>
        </p:nvGrpSpPr>
        <p:grpSpPr>
          <a:xfrm>
            <a:off x="3715838" y="4684025"/>
            <a:ext cx="1712300" cy="178225"/>
            <a:chOff x="3715838" y="281238"/>
            <a:chExt cx="1712300" cy="178225"/>
          </a:xfrm>
        </p:grpSpPr>
        <p:sp>
          <p:nvSpPr>
            <p:cNvPr id="432" name="Google Shape;432;p22"/>
            <p:cNvSpPr/>
            <p:nvPr/>
          </p:nvSpPr>
          <p:spPr>
            <a:xfrm>
              <a:off x="4535238" y="3336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2"/>
            <p:cNvGrpSpPr/>
            <p:nvPr/>
          </p:nvGrpSpPr>
          <p:grpSpPr>
            <a:xfrm>
              <a:off x="3715838" y="281238"/>
              <a:ext cx="178225" cy="178225"/>
              <a:chOff x="6772475" y="3811500"/>
              <a:chExt cx="178225" cy="178225"/>
            </a:xfrm>
          </p:grpSpPr>
          <p:sp>
            <p:nvSpPr>
              <p:cNvPr id="434" name="Google Shape;434;p22"/>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22"/>
            <p:cNvGrpSpPr/>
            <p:nvPr/>
          </p:nvGrpSpPr>
          <p:grpSpPr>
            <a:xfrm>
              <a:off x="5249913" y="281238"/>
              <a:ext cx="178225" cy="178225"/>
              <a:chOff x="6772475" y="3811500"/>
              <a:chExt cx="178225" cy="178225"/>
            </a:xfrm>
          </p:grpSpPr>
          <p:sp>
            <p:nvSpPr>
              <p:cNvPr id="440" name="Google Shape;440;p22"/>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2"/>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 name="Google Shape;445;p22"/>
          <p:cNvGrpSpPr/>
          <p:nvPr/>
        </p:nvGrpSpPr>
        <p:grpSpPr>
          <a:xfrm>
            <a:off x="401025" y="333613"/>
            <a:ext cx="8341875" cy="4476263"/>
            <a:chOff x="401038" y="333625"/>
            <a:chExt cx="8341875" cy="4476263"/>
          </a:xfrm>
        </p:grpSpPr>
        <p:sp>
          <p:nvSpPr>
            <p:cNvPr id="446" name="Google Shape;446;p22"/>
            <p:cNvSpPr/>
            <p:nvPr/>
          </p:nvSpPr>
          <p:spPr>
            <a:xfrm>
              <a:off x="8669413" y="4736388"/>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p:nvPr/>
          </p:nvSpPr>
          <p:spPr>
            <a:xfrm>
              <a:off x="401038" y="333625"/>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2038200" y="2207942"/>
            <a:ext cx="5067600" cy="1154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 name="Google Shape;42;p3"/>
          <p:cNvSpPr txBox="1">
            <a:spLocks noGrp="1"/>
          </p:cNvSpPr>
          <p:nvPr>
            <p:ph type="title" idx="2" hasCustomPrompt="1"/>
          </p:nvPr>
        </p:nvSpPr>
        <p:spPr>
          <a:xfrm>
            <a:off x="3949050" y="1403063"/>
            <a:ext cx="1245900" cy="841800"/>
          </a:xfrm>
          <a:prstGeom prst="rect">
            <a:avLst/>
          </a:prstGeom>
          <a:noFill/>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8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3" name="Google Shape;43;p3"/>
          <p:cNvSpPr txBox="1">
            <a:spLocks noGrp="1"/>
          </p:cNvSpPr>
          <p:nvPr>
            <p:ph type="subTitle" idx="1"/>
          </p:nvPr>
        </p:nvSpPr>
        <p:spPr>
          <a:xfrm>
            <a:off x="2038200" y="3307225"/>
            <a:ext cx="5067600" cy="433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4" name="Google Shape;44;p3"/>
          <p:cNvGrpSpPr/>
          <p:nvPr/>
        </p:nvGrpSpPr>
        <p:grpSpPr>
          <a:xfrm>
            <a:off x="3715838" y="4684025"/>
            <a:ext cx="1712300" cy="178225"/>
            <a:chOff x="3715838" y="281238"/>
            <a:chExt cx="1712300" cy="178225"/>
          </a:xfrm>
        </p:grpSpPr>
        <p:sp>
          <p:nvSpPr>
            <p:cNvPr id="45" name="Google Shape;45;p3"/>
            <p:cNvSpPr/>
            <p:nvPr/>
          </p:nvSpPr>
          <p:spPr>
            <a:xfrm>
              <a:off x="4535238" y="3336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715838" y="281238"/>
              <a:ext cx="178225" cy="178225"/>
              <a:chOff x="6772475" y="3811500"/>
              <a:chExt cx="178225" cy="178225"/>
            </a:xfrm>
          </p:grpSpPr>
          <p:sp>
            <p:nvSpPr>
              <p:cNvPr id="47" name="Google Shape;47;p3"/>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3"/>
            <p:cNvGrpSpPr/>
            <p:nvPr/>
          </p:nvGrpSpPr>
          <p:grpSpPr>
            <a:xfrm>
              <a:off x="5249913" y="281238"/>
              <a:ext cx="178225" cy="178225"/>
              <a:chOff x="6772475" y="3811500"/>
              <a:chExt cx="178225" cy="178225"/>
            </a:xfrm>
          </p:grpSpPr>
          <p:sp>
            <p:nvSpPr>
              <p:cNvPr id="53" name="Google Shape;53;p3"/>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 name="Google Shape;58;p3"/>
          <p:cNvGrpSpPr/>
          <p:nvPr/>
        </p:nvGrpSpPr>
        <p:grpSpPr>
          <a:xfrm>
            <a:off x="3768188" y="4684025"/>
            <a:ext cx="1607575" cy="178225"/>
            <a:chOff x="3768188" y="4684025"/>
            <a:chExt cx="1607575" cy="178225"/>
          </a:xfrm>
        </p:grpSpPr>
        <p:sp>
          <p:nvSpPr>
            <p:cNvPr id="59" name="Google Shape;59;p3"/>
            <p:cNvSpPr/>
            <p:nvPr/>
          </p:nvSpPr>
          <p:spPr>
            <a:xfrm>
              <a:off x="3768188" y="47364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5302263" y="47364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4482863" y="4684025"/>
              <a:ext cx="178225" cy="178225"/>
              <a:chOff x="6772475" y="3811500"/>
              <a:chExt cx="178225" cy="178225"/>
            </a:xfrm>
          </p:grpSpPr>
          <p:sp>
            <p:nvSpPr>
              <p:cNvPr id="62" name="Google Shape;62;p3"/>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 name="Google Shape;67;p3"/>
          <p:cNvGrpSpPr/>
          <p:nvPr/>
        </p:nvGrpSpPr>
        <p:grpSpPr>
          <a:xfrm>
            <a:off x="401038" y="333625"/>
            <a:ext cx="8341875" cy="4476263"/>
            <a:chOff x="401038" y="333625"/>
            <a:chExt cx="8341875" cy="4476263"/>
          </a:xfrm>
        </p:grpSpPr>
        <p:sp>
          <p:nvSpPr>
            <p:cNvPr id="68" name="Google Shape;68;p3"/>
            <p:cNvSpPr/>
            <p:nvPr/>
          </p:nvSpPr>
          <p:spPr>
            <a:xfrm>
              <a:off x="8669413" y="4736388"/>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401038" y="333625"/>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3"/>
          <p:cNvGrpSpPr/>
          <p:nvPr/>
        </p:nvGrpSpPr>
        <p:grpSpPr>
          <a:xfrm>
            <a:off x="401038" y="333613"/>
            <a:ext cx="8355300" cy="4476275"/>
            <a:chOff x="401038" y="333613"/>
            <a:chExt cx="8355300" cy="4476275"/>
          </a:xfrm>
        </p:grpSpPr>
        <p:sp>
          <p:nvSpPr>
            <p:cNvPr id="71" name="Google Shape;71;p3"/>
            <p:cNvSpPr/>
            <p:nvPr/>
          </p:nvSpPr>
          <p:spPr>
            <a:xfrm>
              <a:off x="8682838" y="333613"/>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401038" y="4736375"/>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01038" y="333625"/>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669413" y="4736388"/>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3"/>
          <p:cNvGrpSpPr/>
          <p:nvPr/>
        </p:nvGrpSpPr>
        <p:grpSpPr>
          <a:xfrm>
            <a:off x="3768188" y="281250"/>
            <a:ext cx="1607575" cy="178225"/>
            <a:chOff x="3768188" y="4684025"/>
            <a:chExt cx="1607575" cy="178225"/>
          </a:xfrm>
        </p:grpSpPr>
        <p:sp>
          <p:nvSpPr>
            <p:cNvPr id="76" name="Google Shape;76;p3"/>
            <p:cNvSpPr/>
            <p:nvPr/>
          </p:nvSpPr>
          <p:spPr>
            <a:xfrm>
              <a:off x="3768188" y="47364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5302263" y="47364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3"/>
            <p:cNvGrpSpPr/>
            <p:nvPr/>
          </p:nvGrpSpPr>
          <p:grpSpPr>
            <a:xfrm>
              <a:off x="4482863" y="4684025"/>
              <a:ext cx="178225" cy="178225"/>
              <a:chOff x="6772475" y="3811500"/>
              <a:chExt cx="178225" cy="178225"/>
            </a:xfrm>
          </p:grpSpPr>
          <p:sp>
            <p:nvSpPr>
              <p:cNvPr id="79" name="Google Shape;79;p3"/>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4"/>
        <p:cNvGrpSpPr/>
        <p:nvPr/>
      </p:nvGrpSpPr>
      <p:grpSpPr>
        <a:xfrm>
          <a:off x="0" y="0"/>
          <a:ext cx="0" cy="0"/>
          <a:chOff x="0" y="0"/>
          <a:chExt cx="0" cy="0"/>
        </a:xfrm>
      </p:grpSpPr>
      <p:sp>
        <p:nvSpPr>
          <p:cNvPr id="105" name="Google Shape;105;p5"/>
          <p:cNvSpPr txBox="1">
            <a:spLocks noGrp="1"/>
          </p:cNvSpPr>
          <p:nvPr>
            <p:ph type="title"/>
          </p:nvPr>
        </p:nvSpPr>
        <p:spPr>
          <a:xfrm>
            <a:off x="1095150" y="521225"/>
            <a:ext cx="6953700" cy="83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 name="Google Shape;106;p5"/>
          <p:cNvSpPr txBox="1">
            <a:spLocks noGrp="1"/>
          </p:cNvSpPr>
          <p:nvPr>
            <p:ph type="subTitle" idx="1"/>
          </p:nvPr>
        </p:nvSpPr>
        <p:spPr>
          <a:xfrm>
            <a:off x="1051706" y="1776125"/>
            <a:ext cx="3103200" cy="8961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a:solidFill>
                  <a:schemeClr val="dk1"/>
                </a:solidFill>
                <a:latin typeface="Press Start 2P"/>
                <a:ea typeface="Press Start 2P"/>
                <a:cs typeface="Press Start 2P"/>
                <a:sym typeface="Press Start 2P"/>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7" name="Google Shape;107;p5"/>
          <p:cNvSpPr txBox="1">
            <a:spLocks noGrp="1"/>
          </p:cNvSpPr>
          <p:nvPr>
            <p:ph type="subTitle" idx="2"/>
          </p:nvPr>
        </p:nvSpPr>
        <p:spPr>
          <a:xfrm>
            <a:off x="1051719" y="2612575"/>
            <a:ext cx="3103200" cy="1601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1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8" name="Google Shape;108;p5"/>
          <p:cNvSpPr txBox="1">
            <a:spLocks noGrp="1"/>
          </p:cNvSpPr>
          <p:nvPr>
            <p:ph type="subTitle" idx="3"/>
          </p:nvPr>
        </p:nvSpPr>
        <p:spPr>
          <a:xfrm>
            <a:off x="4989083" y="1776125"/>
            <a:ext cx="3103200" cy="8961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a:solidFill>
                  <a:schemeClr val="dk1"/>
                </a:solidFill>
                <a:latin typeface="Press Start 2P"/>
                <a:ea typeface="Press Start 2P"/>
                <a:cs typeface="Press Start 2P"/>
                <a:sym typeface="Press Start 2P"/>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 name="Google Shape;109;p5"/>
          <p:cNvSpPr txBox="1">
            <a:spLocks noGrp="1"/>
          </p:cNvSpPr>
          <p:nvPr>
            <p:ph type="subTitle" idx="4"/>
          </p:nvPr>
        </p:nvSpPr>
        <p:spPr>
          <a:xfrm>
            <a:off x="4989094" y="2612575"/>
            <a:ext cx="3103200" cy="1601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1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10" name="Google Shape;110;p5"/>
          <p:cNvGrpSpPr/>
          <p:nvPr/>
        </p:nvGrpSpPr>
        <p:grpSpPr>
          <a:xfrm>
            <a:off x="3768188" y="4684025"/>
            <a:ext cx="1607575" cy="178225"/>
            <a:chOff x="3768188" y="4684025"/>
            <a:chExt cx="1607575" cy="178225"/>
          </a:xfrm>
        </p:grpSpPr>
        <p:sp>
          <p:nvSpPr>
            <p:cNvPr id="111" name="Google Shape;111;p5"/>
            <p:cNvSpPr/>
            <p:nvPr/>
          </p:nvSpPr>
          <p:spPr>
            <a:xfrm>
              <a:off x="3768188" y="47364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5302263" y="47364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5"/>
            <p:cNvGrpSpPr/>
            <p:nvPr/>
          </p:nvGrpSpPr>
          <p:grpSpPr>
            <a:xfrm>
              <a:off x="4482863" y="4684025"/>
              <a:ext cx="178225" cy="178225"/>
              <a:chOff x="6772475" y="3811500"/>
              <a:chExt cx="178225" cy="178225"/>
            </a:xfrm>
          </p:grpSpPr>
          <p:sp>
            <p:nvSpPr>
              <p:cNvPr id="114" name="Google Shape;114;p5"/>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 name="Google Shape;119;p5"/>
          <p:cNvGrpSpPr/>
          <p:nvPr/>
        </p:nvGrpSpPr>
        <p:grpSpPr>
          <a:xfrm>
            <a:off x="401038" y="333613"/>
            <a:ext cx="8355300" cy="4476263"/>
            <a:chOff x="401038" y="333613"/>
            <a:chExt cx="8355300" cy="4476263"/>
          </a:xfrm>
        </p:grpSpPr>
        <p:sp>
          <p:nvSpPr>
            <p:cNvPr id="120" name="Google Shape;120;p5"/>
            <p:cNvSpPr/>
            <p:nvPr/>
          </p:nvSpPr>
          <p:spPr>
            <a:xfrm>
              <a:off x="401038" y="4736375"/>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8682838" y="333613"/>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1"/>
        <p:cNvGrpSpPr/>
        <p:nvPr/>
      </p:nvGrpSpPr>
      <p:grpSpPr>
        <a:xfrm>
          <a:off x="0" y="0"/>
          <a:ext cx="0" cy="0"/>
          <a:chOff x="0" y="0"/>
          <a:chExt cx="0" cy="0"/>
        </a:xfrm>
      </p:grpSpPr>
      <p:sp>
        <p:nvSpPr>
          <p:cNvPr id="142" name="Google Shape;142;p7"/>
          <p:cNvSpPr>
            <a:spLocks noGrp="1"/>
          </p:cNvSpPr>
          <p:nvPr>
            <p:ph type="pic" idx="2"/>
          </p:nvPr>
        </p:nvSpPr>
        <p:spPr>
          <a:xfrm>
            <a:off x="5838175" y="745800"/>
            <a:ext cx="3305700" cy="3651900"/>
          </a:xfrm>
          <a:prstGeom prst="rect">
            <a:avLst/>
          </a:prstGeom>
          <a:noFill/>
          <a:ln>
            <a:noFill/>
          </a:ln>
          <a:effectLst>
            <a:outerShdw blurRad="57150" dist="19050" dir="5400000" algn="bl" rotWithShape="0">
              <a:srgbClr val="000000">
                <a:alpha val="50000"/>
              </a:srgbClr>
            </a:outerShdw>
          </a:effectLst>
        </p:spPr>
      </p:sp>
      <p:sp>
        <p:nvSpPr>
          <p:cNvPr id="143" name="Google Shape;143;p7"/>
          <p:cNvSpPr txBox="1">
            <a:spLocks noGrp="1"/>
          </p:cNvSpPr>
          <p:nvPr>
            <p:ph type="subTitle" idx="1"/>
          </p:nvPr>
        </p:nvSpPr>
        <p:spPr>
          <a:xfrm>
            <a:off x="713225" y="1520125"/>
            <a:ext cx="3722700" cy="300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100"/>
              <a:buFont typeface="Nunito Light"/>
              <a:buChar char="●"/>
              <a:defRPr sz="1100"/>
            </a:lvl1pPr>
            <a:lvl2pPr lvl="1" rtl="0">
              <a:lnSpc>
                <a:spcPct val="100000"/>
              </a:lnSpc>
              <a:spcBef>
                <a:spcPts val="0"/>
              </a:spcBef>
              <a:spcAft>
                <a:spcPts val="0"/>
              </a:spcAft>
              <a:buClr>
                <a:schemeClr val="dk1"/>
              </a:buClr>
              <a:buSzPts val="1600"/>
              <a:buFont typeface="Nunito Light"/>
              <a:buChar char="○"/>
              <a:defRPr sz="2100"/>
            </a:lvl2pPr>
            <a:lvl3pPr lvl="2" rtl="0">
              <a:lnSpc>
                <a:spcPct val="100000"/>
              </a:lnSpc>
              <a:spcBef>
                <a:spcPts val="0"/>
              </a:spcBef>
              <a:spcAft>
                <a:spcPts val="0"/>
              </a:spcAft>
              <a:buClr>
                <a:schemeClr val="dk1"/>
              </a:buClr>
              <a:buSzPts val="1500"/>
              <a:buFont typeface="Nunito Light"/>
              <a:buChar char="■"/>
              <a:defRPr sz="2100"/>
            </a:lvl3pPr>
            <a:lvl4pPr lvl="3" rtl="0">
              <a:lnSpc>
                <a:spcPct val="100000"/>
              </a:lnSpc>
              <a:spcBef>
                <a:spcPts val="0"/>
              </a:spcBef>
              <a:spcAft>
                <a:spcPts val="0"/>
              </a:spcAft>
              <a:buClr>
                <a:schemeClr val="dk1"/>
              </a:buClr>
              <a:buSzPts val="1500"/>
              <a:buFont typeface="Nunito Light"/>
              <a:buChar char="●"/>
              <a:defRPr sz="2100"/>
            </a:lvl4pPr>
            <a:lvl5pPr lvl="4" rtl="0">
              <a:lnSpc>
                <a:spcPct val="100000"/>
              </a:lnSpc>
              <a:spcBef>
                <a:spcPts val="0"/>
              </a:spcBef>
              <a:spcAft>
                <a:spcPts val="0"/>
              </a:spcAft>
              <a:buClr>
                <a:schemeClr val="dk1"/>
              </a:buClr>
              <a:buSzPts val="1400"/>
              <a:buFont typeface="Nunito Light"/>
              <a:buChar char="○"/>
              <a:defRPr sz="2100"/>
            </a:lvl5pPr>
            <a:lvl6pPr lvl="5" rtl="0">
              <a:lnSpc>
                <a:spcPct val="100000"/>
              </a:lnSpc>
              <a:spcBef>
                <a:spcPts val="0"/>
              </a:spcBef>
              <a:spcAft>
                <a:spcPts val="0"/>
              </a:spcAft>
              <a:buClr>
                <a:schemeClr val="dk1"/>
              </a:buClr>
              <a:buSzPts val="1400"/>
              <a:buFont typeface="Nunito Light"/>
              <a:buChar char="■"/>
              <a:defRPr sz="2100"/>
            </a:lvl6pPr>
            <a:lvl7pPr lvl="6" rtl="0">
              <a:lnSpc>
                <a:spcPct val="100000"/>
              </a:lnSpc>
              <a:spcBef>
                <a:spcPts val="0"/>
              </a:spcBef>
              <a:spcAft>
                <a:spcPts val="0"/>
              </a:spcAft>
              <a:buClr>
                <a:schemeClr val="dk1"/>
              </a:buClr>
              <a:buSzPts val="1300"/>
              <a:buFont typeface="Nunito Light"/>
              <a:buChar char="●"/>
              <a:defRPr sz="2100"/>
            </a:lvl7pPr>
            <a:lvl8pPr lvl="7" rtl="0">
              <a:lnSpc>
                <a:spcPct val="100000"/>
              </a:lnSpc>
              <a:spcBef>
                <a:spcPts val="0"/>
              </a:spcBef>
              <a:spcAft>
                <a:spcPts val="0"/>
              </a:spcAft>
              <a:buClr>
                <a:schemeClr val="dk1"/>
              </a:buClr>
              <a:buSzPts val="1300"/>
              <a:buFont typeface="Nunito Light"/>
              <a:buChar char="○"/>
              <a:defRPr sz="2100"/>
            </a:lvl8pPr>
            <a:lvl9pPr lvl="8" rtl="0">
              <a:lnSpc>
                <a:spcPct val="100000"/>
              </a:lnSpc>
              <a:spcBef>
                <a:spcPts val="0"/>
              </a:spcBef>
              <a:spcAft>
                <a:spcPts val="0"/>
              </a:spcAft>
              <a:buClr>
                <a:schemeClr val="dk1"/>
              </a:buClr>
              <a:buSzPts val="1400"/>
              <a:buFont typeface="Nunito Light"/>
              <a:buChar char="■"/>
              <a:defRPr sz="2100"/>
            </a:lvl9pPr>
          </a:lstStyle>
          <a:p>
            <a:endParaRPr/>
          </a:p>
        </p:txBody>
      </p:sp>
      <p:sp>
        <p:nvSpPr>
          <p:cNvPr id="144" name="Google Shape;144;p7"/>
          <p:cNvSpPr txBox="1">
            <a:spLocks noGrp="1"/>
          </p:cNvSpPr>
          <p:nvPr>
            <p:ph type="title"/>
          </p:nvPr>
        </p:nvSpPr>
        <p:spPr>
          <a:xfrm>
            <a:off x="713225" y="521225"/>
            <a:ext cx="4761000" cy="80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5" name="Google Shape;145;p7"/>
          <p:cNvGrpSpPr/>
          <p:nvPr/>
        </p:nvGrpSpPr>
        <p:grpSpPr>
          <a:xfrm>
            <a:off x="3768188" y="4684025"/>
            <a:ext cx="1607575" cy="178225"/>
            <a:chOff x="3768188" y="4684025"/>
            <a:chExt cx="1607575" cy="178225"/>
          </a:xfrm>
        </p:grpSpPr>
        <p:sp>
          <p:nvSpPr>
            <p:cNvPr id="146" name="Google Shape;146;p7"/>
            <p:cNvSpPr/>
            <p:nvPr/>
          </p:nvSpPr>
          <p:spPr>
            <a:xfrm>
              <a:off x="3768188" y="47364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5302263" y="47364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7"/>
            <p:cNvGrpSpPr/>
            <p:nvPr/>
          </p:nvGrpSpPr>
          <p:grpSpPr>
            <a:xfrm>
              <a:off x="4482863" y="4684025"/>
              <a:ext cx="178225" cy="178225"/>
              <a:chOff x="6772475" y="3811500"/>
              <a:chExt cx="178225" cy="178225"/>
            </a:xfrm>
          </p:grpSpPr>
          <p:sp>
            <p:nvSpPr>
              <p:cNvPr id="149" name="Google Shape;149;p7"/>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 name="Google Shape;154;p7"/>
          <p:cNvGrpSpPr/>
          <p:nvPr/>
        </p:nvGrpSpPr>
        <p:grpSpPr>
          <a:xfrm>
            <a:off x="401038" y="333613"/>
            <a:ext cx="8355300" cy="4476263"/>
            <a:chOff x="401038" y="333613"/>
            <a:chExt cx="8355300" cy="4476263"/>
          </a:xfrm>
        </p:grpSpPr>
        <p:sp>
          <p:nvSpPr>
            <p:cNvPr id="155" name="Google Shape;155;p7"/>
            <p:cNvSpPr/>
            <p:nvPr/>
          </p:nvSpPr>
          <p:spPr>
            <a:xfrm>
              <a:off x="401038" y="4736375"/>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8682838" y="333613"/>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7"/>
        <p:cNvGrpSpPr/>
        <p:nvPr/>
      </p:nvGrpSpPr>
      <p:grpSpPr>
        <a:xfrm>
          <a:off x="0" y="0"/>
          <a:ext cx="0" cy="0"/>
          <a:chOff x="0" y="0"/>
          <a:chExt cx="0" cy="0"/>
        </a:xfrm>
      </p:grpSpPr>
      <p:sp>
        <p:nvSpPr>
          <p:cNvPr id="158" name="Google Shape;15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59" name="Google Shape;159;p8"/>
          <p:cNvGrpSpPr/>
          <p:nvPr/>
        </p:nvGrpSpPr>
        <p:grpSpPr>
          <a:xfrm>
            <a:off x="3715838" y="4684025"/>
            <a:ext cx="1712300" cy="178225"/>
            <a:chOff x="3715838" y="281238"/>
            <a:chExt cx="1712300" cy="178225"/>
          </a:xfrm>
        </p:grpSpPr>
        <p:sp>
          <p:nvSpPr>
            <p:cNvPr id="160" name="Google Shape;160;p8"/>
            <p:cNvSpPr/>
            <p:nvPr/>
          </p:nvSpPr>
          <p:spPr>
            <a:xfrm>
              <a:off x="4535238" y="3336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8"/>
            <p:cNvGrpSpPr/>
            <p:nvPr/>
          </p:nvGrpSpPr>
          <p:grpSpPr>
            <a:xfrm>
              <a:off x="3715838" y="281238"/>
              <a:ext cx="178225" cy="178225"/>
              <a:chOff x="6772475" y="3811500"/>
              <a:chExt cx="178225" cy="178225"/>
            </a:xfrm>
          </p:grpSpPr>
          <p:sp>
            <p:nvSpPr>
              <p:cNvPr id="162" name="Google Shape;162;p8"/>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8"/>
            <p:cNvGrpSpPr/>
            <p:nvPr/>
          </p:nvGrpSpPr>
          <p:grpSpPr>
            <a:xfrm>
              <a:off x="5249913" y="281238"/>
              <a:ext cx="178225" cy="178225"/>
              <a:chOff x="6772475" y="3811500"/>
              <a:chExt cx="178225" cy="178225"/>
            </a:xfrm>
          </p:grpSpPr>
          <p:sp>
            <p:nvSpPr>
              <p:cNvPr id="168" name="Google Shape;168;p8"/>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3" name="Google Shape;173;p8"/>
          <p:cNvGrpSpPr/>
          <p:nvPr/>
        </p:nvGrpSpPr>
        <p:grpSpPr>
          <a:xfrm>
            <a:off x="401038" y="333613"/>
            <a:ext cx="8355300" cy="4476275"/>
            <a:chOff x="401038" y="333613"/>
            <a:chExt cx="8355300" cy="4476275"/>
          </a:xfrm>
        </p:grpSpPr>
        <p:sp>
          <p:nvSpPr>
            <p:cNvPr id="174" name="Google Shape;174;p8"/>
            <p:cNvSpPr/>
            <p:nvPr/>
          </p:nvSpPr>
          <p:spPr>
            <a:xfrm>
              <a:off x="8682838" y="333613"/>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401038" y="4736375"/>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401038" y="333625"/>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8669413" y="4736388"/>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8"/>
          <p:cNvGrpSpPr/>
          <p:nvPr/>
        </p:nvGrpSpPr>
        <p:grpSpPr>
          <a:xfrm>
            <a:off x="3768188" y="281250"/>
            <a:ext cx="1607575" cy="178225"/>
            <a:chOff x="3768188" y="4684025"/>
            <a:chExt cx="1607575" cy="178225"/>
          </a:xfrm>
        </p:grpSpPr>
        <p:sp>
          <p:nvSpPr>
            <p:cNvPr id="179" name="Google Shape;179;p8"/>
            <p:cNvSpPr/>
            <p:nvPr/>
          </p:nvSpPr>
          <p:spPr>
            <a:xfrm>
              <a:off x="3768188" y="47364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5302263" y="47364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8"/>
            <p:cNvGrpSpPr/>
            <p:nvPr/>
          </p:nvGrpSpPr>
          <p:grpSpPr>
            <a:xfrm>
              <a:off x="4482863" y="4684025"/>
              <a:ext cx="178225" cy="178225"/>
              <a:chOff x="6772475" y="3811500"/>
              <a:chExt cx="178225" cy="178225"/>
            </a:xfrm>
          </p:grpSpPr>
          <p:sp>
            <p:nvSpPr>
              <p:cNvPr id="182" name="Google Shape;182;p8"/>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7"/>
        <p:cNvGrpSpPr/>
        <p:nvPr/>
      </p:nvGrpSpPr>
      <p:grpSpPr>
        <a:xfrm>
          <a:off x="0" y="0"/>
          <a:ext cx="0" cy="0"/>
          <a:chOff x="0" y="0"/>
          <a:chExt cx="0" cy="0"/>
        </a:xfrm>
      </p:grpSpPr>
      <p:sp>
        <p:nvSpPr>
          <p:cNvPr id="188" name="Google Shape;188;p9"/>
          <p:cNvSpPr txBox="1">
            <a:spLocks noGrp="1"/>
          </p:cNvSpPr>
          <p:nvPr>
            <p:ph type="title"/>
          </p:nvPr>
        </p:nvSpPr>
        <p:spPr>
          <a:xfrm>
            <a:off x="25494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89" name="Google Shape;189;p9"/>
          <p:cNvSpPr txBox="1">
            <a:spLocks noGrp="1"/>
          </p:cNvSpPr>
          <p:nvPr>
            <p:ph type="subTitle" idx="1"/>
          </p:nvPr>
        </p:nvSpPr>
        <p:spPr>
          <a:xfrm>
            <a:off x="25494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90" name="Google Shape;190;p9"/>
          <p:cNvGrpSpPr/>
          <p:nvPr/>
        </p:nvGrpSpPr>
        <p:grpSpPr>
          <a:xfrm>
            <a:off x="401025" y="333613"/>
            <a:ext cx="8341875" cy="4476263"/>
            <a:chOff x="401038" y="333625"/>
            <a:chExt cx="8341875" cy="4476263"/>
          </a:xfrm>
        </p:grpSpPr>
        <p:sp>
          <p:nvSpPr>
            <p:cNvPr id="191" name="Google Shape;191;p9"/>
            <p:cNvSpPr/>
            <p:nvPr/>
          </p:nvSpPr>
          <p:spPr>
            <a:xfrm>
              <a:off x="8669413" y="4736388"/>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401038" y="333625"/>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9"/>
          <p:cNvGrpSpPr/>
          <p:nvPr/>
        </p:nvGrpSpPr>
        <p:grpSpPr>
          <a:xfrm>
            <a:off x="3768188" y="4684025"/>
            <a:ext cx="1607575" cy="178225"/>
            <a:chOff x="3768188" y="4684025"/>
            <a:chExt cx="1607575" cy="178225"/>
          </a:xfrm>
        </p:grpSpPr>
        <p:sp>
          <p:nvSpPr>
            <p:cNvPr id="194" name="Google Shape;194;p9"/>
            <p:cNvSpPr/>
            <p:nvPr/>
          </p:nvSpPr>
          <p:spPr>
            <a:xfrm>
              <a:off x="3768188" y="47364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5302263" y="47364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9"/>
            <p:cNvGrpSpPr/>
            <p:nvPr/>
          </p:nvGrpSpPr>
          <p:grpSpPr>
            <a:xfrm>
              <a:off x="4482863" y="4684025"/>
              <a:ext cx="178225" cy="178225"/>
              <a:chOff x="6772475" y="3811500"/>
              <a:chExt cx="178225" cy="178225"/>
            </a:xfrm>
          </p:grpSpPr>
          <p:sp>
            <p:nvSpPr>
              <p:cNvPr id="197" name="Google Shape;197;p9"/>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5"/>
        <p:cNvGrpSpPr/>
        <p:nvPr/>
      </p:nvGrpSpPr>
      <p:grpSpPr>
        <a:xfrm>
          <a:off x="0" y="0"/>
          <a:ext cx="0" cy="0"/>
          <a:chOff x="0" y="0"/>
          <a:chExt cx="0" cy="0"/>
        </a:xfrm>
      </p:grpSpPr>
      <p:sp>
        <p:nvSpPr>
          <p:cNvPr id="206" name="Google Shape;20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07" name="Google Shape;20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grpSp>
        <p:nvGrpSpPr>
          <p:cNvPr id="208" name="Google Shape;208;p11"/>
          <p:cNvGrpSpPr/>
          <p:nvPr/>
        </p:nvGrpSpPr>
        <p:grpSpPr>
          <a:xfrm>
            <a:off x="401038" y="333613"/>
            <a:ext cx="8355300" cy="4476263"/>
            <a:chOff x="401038" y="333613"/>
            <a:chExt cx="8355300" cy="4476263"/>
          </a:xfrm>
        </p:grpSpPr>
        <p:sp>
          <p:nvSpPr>
            <p:cNvPr id="209" name="Google Shape;209;p11"/>
            <p:cNvSpPr/>
            <p:nvPr/>
          </p:nvSpPr>
          <p:spPr>
            <a:xfrm>
              <a:off x="401038" y="4736375"/>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a:off x="8682838" y="333613"/>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11"/>
          <p:cNvGrpSpPr/>
          <p:nvPr/>
        </p:nvGrpSpPr>
        <p:grpSpPr>
          <a:xfrm>
            <a:off x="3715838" y="4684025"/>
            <a:ext cx="1712300" cy="178225"/>
            <a:chOff x="3715838" y="281238"/>
            <a:chExt cx="1712300" cy="178225"/>
          </a:xfrm>
        </p:grpSpPr>
        <p:sp>
          <p:nvSpPr>
            <p:cNvPr id="212" name="Google Shape;212;p11"/>
            <p:cNvSpPr/>
            <p:nvPr/>
          </p:nvSpPr>
          <p:spPr>
            <a:xfrm>
              <a:off x="4535238" y="3336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11"/>
            <p:cNvGrpSpPr/>
            <p:nvPr/>
          </p:nvGrpSpPr>
          <p:grpSpPr>
            <a:xfrm>
              <a:off x="3715838" y="281238"/>
              <a:ext cx="178225" cy="178225"/>
              <a:chOff x="6772475" y="3811500"/>
              <a:chExt cx="178225" cy="178225"/>
            </a:xfrm>
          </p:grpSpPr>
          <p:sp>
            <p:nvSpPr>
              <p:cNvPr id="214" name="Google Shape;214;p11"/>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249913" y="281238"/>
              <a:ext cx="178225" cy="178225"/>
              <a:chOff x="6772475" y="3811500"/>
              <a:chExt cx="178225" cy="178225"/>
            </a:xfrm>
          </p:grpSpPr>
          <p:sp>
            <p:nvSpPr>
              <p:cNvPr id="220" name="Google Shape;220;p11"/>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26"/>
        <p:cNvGrpSpPr/>
        <p:nvPr/>
      </p:nvGrpSpPr>
      <p:grpSpPr>
        <a:xfrm>
          <a:off x="0" y="0"/>
          <a:ext cx="0" cy="0"/>
          <a:chOff x="0" y="0"/>
          <a:chExt cx="0" cy="0"/>
        </a:xfrm>
      </p:grpSpPr>
      <p:sp>
        <p:nvSpPr>
          <p:cNvPr id="227" name="Google Shape;227;p13"/>
          <p:cNvSpPr txBox="1">
            <a:spLocks noGrp="1"/>
          </p:cNvSpPr>
          <p:nvPr>
            <p:ph type="title"/>
          </p:nvPr>
        </p:nvSpPr>
        <p:spPr>
          <a:xfrm>
            <a:off x="713225" y="521225"/>
            <a:ext cx="7717500" cy="46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8" name="Google Shape;228;p13"/>
          <p:cNvSpPr txBox="1">
            <a:spLocks noGrp="1"/>
          </p:cNvSpPr>
          <p:nvPr>
            <p:ph type="subTitle" idx="1"/>
          </p:nvPr>
        </p:nvSpPr>
        <p:spPr>
          <a:xfrm>
            <a:off x="804550" y="2253982"/>
            <a:ext cx="2388600" cy="45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1800"/>
              <a:buNone/>
              <a:defRPr>
                <a:latin typeface="Press Start 2P"/>
                <a:ea typeface="Press Start 2P"/>
                <a:cs typeface="Press Start 2P"/>
                <a:sym typeface="Press Start 2P"/>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13"/>
          <p:cNvSpPr txBox="1">
            <a:spLocks noGrp="1"/>
          </p:cNvSpPr>
          <p:nvPr>
            <p:ph type="subTitle" idx="2"/>
          </p:nvPr>
        </p:nvSpPr>
        <p:spPr>
          <a:xfrm>
            <a:off x="804550" y="2675425"/>
            <a:ext cx="2388600" cy="1047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1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0" name="Google Shape;230;p13"/>
          <p:cNvSpPr txBox="1">
            <a:spLocks noGrp="1"/>
          </p:cNvSpPr>
          <p:nvPr>
            <p:ph type="subTitle" idx="3"/>
          </p:nvPr>
        </p:nvSpPr>
        <p:spPr>
          <a:xfrm>
            <a:off x="3377700" y="2253985"/>
            <a:ext cx="2388600" cy="45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1800"/>
              <a:buNone/>
              <a:defRPr>
                <a:latin typeface="Press Start 2P"/>
                <a:ea typeface="Press Start 2P"/>
                <a:cs typeface="Press Start 2P"/>
                <a:sym typeface="Press Start 2P"/>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13"/>
          <p:cNvSpPr txBox="1">
            <a:spLocks noGrp="1"/>
          </p:cNvSpPr>
          <p:nvPr>
            <p:ph type="subTitle" idx="4"/>
          </p:nvPr>
        </p:nvSpPr>
        <p:spPr>
          <a:xfrm>
            <a:off x="3377700" y="2675428"/>
            <a:ext cx="2388600" cy="1047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1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2" name="Google Shape;232;p13"/>
          <p:cNvSpPr txBox="1">
            <a:spLocks noGrp="1"/>
          </p:cNvSpPr>
          <p:nvPr>
            <p:ph type="subTitle" idx="5"/>
          </p:nvPr>
        </p:nvSpPr>
        <p:spPr>
          <a:xfrm>
            <a:off x="5950850" y="2253985"/>
            <a:ext cx="2388600" cy="45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1800"/>
              <a:buNone/>
              <a:defRPr>
                <a:latin typeface="Press Start 2P"/>
                <a:ea typeface="Press Start 2P"/>
                <a:cs typeface="Press Start 2P"/>
                <a:sym typeface="Press Start 2P"/>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3" name="Google Shape;233;p13"/>
          <p:cNvSpPr txBox="1">
            <a:spLocks noGrp="1"/>
          </p:cNvSpPr>
          <p:nvPr>
            <p:ph type="subTitle" idx="6"/>
          </p:nvPr>
        </p:nvSpPr>
        <p:spPr>
          <a:xfrm>
            <a:off x="5950850" y="2675428"/>
            <a:ext cx="2388600" cy="1047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1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4" name="Google Shape;234;p13"/>
          <p:cNvSpPr txBox="1">
            <a:spLocks noGrp="1"/>
          </p:cNvSpPr>
          <p:nvPr>
            <p:ph type="title" idx="7" hasCustomPrompt="1"/>
          </p:nvPr>
        </p:nvSpPr>
        <p:spPr>
          <a:xfrm>
            <a:off x="1528150" y="1676925"/>
            <a:ext cx="941400" cy="57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1800"/>
              <a:buNone/>
              <a:defRPr sz="2300">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35" name="Google Shape;235;p13"/>
          <p:cNvSpPr txBox="1">
            <a:spLocks noGrp="1"/>
          </p:cNvSpPr>
          <p:nvPr>
            <p:ph type="title" idx="8" hasCustomPrompt="1"/>
          </p:nvPr>
        </p:nvSpPr>
        <p:spPr>
          <a:xfrm>
            <a:off x="4101300" y="1676925"/>
            <a:ext cx="941400" cy="57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1800"/>
              <a:buNone/>
              <a:defRPr sz="2300">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36" name="Google Shape;236;p13"/>
          <p:cNvSpPr txBox="1">
            <a:spLocks noGrp="1"/>
          </p:cNvSpPr>
          <p:nvPr>
            <p:ph type="title" idx="9" hasCustomPrompt="1"/>
          </p:nvPr>
        </p:nvSpPr>
        <p:spPr>
          <a:xfrm>
            <a:off x="6674450" y="1676925"/>
            <a:ext cx="941400" cy="57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1800"/>
              <a:buNone/>
              <a:defRPr sz="2300">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grpSp>
        <p:nvGrpSpPr>
          <p:cNvPr id="237" name="Google Shape;237;p13"/>
          <p:cNvGrpSpPr/>
          <p:nvPr/>
        </p:nvGrpSpPr>
        <p:grpSpPr>
          <a:xfrm>
            <a:off x="3768188" y="4684025"/>
            <a:ext cx="1607575" cy="178225"/>
            <a:chOff x="3768188" y="4684025"/>
            <a:chExt cx="1607575" cy="178225"/>
          </a:xfrm>
        </p:grpSpPr>
        <p:sp>
          <p:nvSpPr>
            <p:cNvPr id="238" name="Google Shape;238;p13"/>
            <p:cNvSpPr/>
            <p:nvPr/>
          </p:nvSpPr>
          <p:spPr>
            <a:xfrm>
              <a:off x="3768188" y="47364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5302263" y="4736400"/>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3"/>
            <p:cNvGrpSpPr/>
            <p:nvPr/>
          </p:nvGrpSpPr>
          <p:grpSpPr>
            <a:xfrm>
              <a:off x="4482863" y="4684025"/>
              <a:ext cx="178225" cy="178225"/>
              <a:chOff x="6772475" y="3811500"/>
              <a:chExt cx="178225" cy="178225"/>
            </a:xfrm>
          </p:grpSpPr>
          <p:sp>
            <p:nvSpPr>
              <p:cNvPr id="241" name="Google Shape;241;p13"/>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6" name="Google Shape;246;p13"/>
          <p:cNvGrpSpPr/>
          <p:nvPr/>
        </p:nvGrpSpPr>
        <p:grpSpPr>
          <a:xfrm>
            <a:off x="401038" y="333625"/>
            <a:ext cx="8341875" cy="4476263"/>
            <a:chOff x="401038" y="333625"/>
            <a:chExt cx="8341875" cy="4476263"/>
          </a:xfrm>
        </p:grpSpPr>
        <p:sp>
          <p:nvSpPr>
            <p:cNvPr id="247" name="Google Shape;247;p13"/>
            <p:cNvSpPr/>
            <p:nvPr/>
          </p:nvSpPr>
          <p:spPr>
            <a:xfrm>
              <a:off x="8669413" y="4736388"/>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401038" y="333625"/>
              <a:ext cx="73500" cy="7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1pPr>
            <a:lvl2pPr lvl="1">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2pPr>
            <a:lvl3pPr lvl="2">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3pPr>
            <a:lvl4pPr lvl="3">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4pPr>
            <a:lvl5pPr lvl="4">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5pPr>
            <a:lvl6pPr lvl="5">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6pPr>
            <a:lvl7pPr lvl="6">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7pPr>
            <a:lvl8pPr lvl="7">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8pPr>
            <a:lvl9pPr lvl="8">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rchivo"/>
              <a:buChar char="●"/>
              <a:defRPr sz="1800">
                <a:solidFill>
                  <a:schemeClr val="dk1"/>
                </a:solidFill>
                <a:latin typeface="Archivo"/>
                <a:ea typeface="Archivo"/>
                <a:cs typeface="Archivo"/>
                <a:sym typeface="Archivo"/>
              </a:defRPr>
            </a:lvl1pPr>
            <a:lvl2pPr marL="914400" lvl="1"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7" r:id="rId7"/>
    <p:sldLayoutId id="2147483658" r:id="rId8"/>
    <p:sldLayoutId id="2147483659" r:id="rId9"/>
    <p:sldLayoutId id="2147483660" r:id="rId10"/>
    <p:sldLayoutId id="2147483667" r:id="rId11"/>
    <p:sldLayoutId id="214748366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26"/>
          <p:cNvSpPr txBox="1">
            <a:spLocks noGrp="1"/>
          </p:cNvSpPr>
          <p:nvPr>
            <p:ph type="ctrTitle"/>
          </p:nvPr>
        </p:nvSpPr>
        <p:spPr>
          <a:xfrm>
            <a:off x="1680900" y="1285850"/>
            <a:ext cx="5782200" cy="157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MYSTIC FOREST</a:t>
            </a:r>
            <a:endParaRPr dirty="0"/>
          </a:p>
        </p:txBody>
      </p:sp>
      <p:sp>
        <p:nvSpPr>
          <p:cNvPr id="460" name="Google Shape;460;p26"/>
          <p:cNvSpPr txBox="1">
            <a:spLocks noGrp="1"/>
          </p:cNvSpPr>
          <p:nvPr>
            <p:ph type="ctrTitle" idx="2"/>
          </p:nvPr>
        </p:nvSpPr>
        <p:spPr>
          <a:xfrm>
            <a:off x="1680900" y="2721350"/>
            <a:ext cx="5782200" cy="62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GAME RPG 2D</a:t>
            </a:r>
            <a:endParaRPr dirty="0"/>
          </a:p>
        </p:txBody>
      </p:sp>
      <p:grpSp>
        <p:nvGrpSpPr>
          <p:cNvPr id="461" name="Google Shape;461;p26"/>
          <p:cNvGrpSpPr/>
          <p:nvPr/>
        </p:nvGrpSpPr>
        <p:grpSpPr>
          <a:xfrm>
            <a:off x="744501" y="741161"/>
            <a:ext cx="1174490" cy="1118533"/>
            <a:chOff x="4011167" y="1434654"/>
            <a:chExt cx="1875283" cy="1785938"/>
          </a:xfrm>
        </p:grpSpPr>
        <p:grpSp>
          <p:nvGrpSpPr>
            <p:cNvPr id="462" name="Google Shape;462;p26"/>
            <p:cNvGrpSpPr/>
            <p:nvPr/>
          </p:nvGrpSpPr>
          <p:grpSpPr>
            <a:xfrm>
              <a:off x="4011167" y="1434654"/>
              <a:ext cx="1874615" cy="1785651"/>
              <a:chOff x="4011167" y="1434654"/>
              <a:chExt cx="1874615" cy="1785651"/>
            </a:xfrm>
          </p:grpSpPr>
          <p:sp>
            <p:nvSpPr>
              <p:cNvPr id="463" name="Google Shape;463;p26"/>
              <p:cNvSpPr/>
              <p:nvPr/>
            </p:nvSpPr>
            <p:spPr>
              <a:xfrm>
                <a:off x="5439917" y="2149030"/>
                <a:ext cx="148875" cy="148875"/>
              </a:xfrm>
              <a:custGeom>
                <a:avLst/>
                <a:gdLst/>
                <a:ahLst/>
                <a:cxnLst/>
                <a:rect l="l" t="t" r="r" b="b"/>
                <a:pathLst>
                  <a:path w="148875" h="148875" extrusionOk="0">
                    <a:moveTo>
                      <a:pt x="89345" y="148876"/>
                    </a:moveTo>
                    <a:lnTo>
                      <a:pt x="89345" y="119063"/>
                    </a:lnTo>
                    <a:lnTo>
                      <a:pt x="119063" y="119063"/>
                    </a:lnTo>
                    <a:lnTo>
                      <a:pt x="119063" y="89344"/>
                    </a:lnTo>
                    <a:lnTo>
                      <a:pt x="148876" y="89344"/>
                    </a:lnTo>
                    <a:lnTo>
                      <a:pt x="148876" y="29813"/>
                    </a:lnTo>
                    <a:lnTo>
                      <a:pt x="119063" y="29813"/>
                    </a:lnTo>
                    <a:lnTo>
                      <a:pt x="119063" y="0"/>
                    </a:lnTo>
                    <a:lnTo>
                      <a:pt x="89345" y="0"/>
                    </a:lnTo>
                    <a:lnTo>
                      <a:pt x="89345" y="29813"/>
                    </a:lnTo>
                    <a:lnTo>
                      <a:pt x="59627" y="29813"/>
                    </a:lnTo>
                    <a:lnTo>
                      <a:pt x="59627" y="0"/>
                    </a:lnTo>
                    <a:lnTo>
                      <a:pt x="29813" y="0"/>
                    </a:lnTo>
                    <a:lnTo>
                      <a:pt x="29813" y="29813"/>
                    </a:lnTo>
                    <a:lnTo>
                      <a:pt x="0" y="29813"/>
                    </a:lnTo>
                    <a:lnTo>
                      <a:pt x="0" y="89344"/>
                    </a:lnTo>
                    <a:lnTo>
                      <a:pt x="29813" y="89344"/>
                    </a:lnTo>
                    <a:lnTo>
                      <a:pt x="29813" y="119063"/>
                    </a:lnTo>
                    <a:lnTo>
                      <a:pt x="59627" y="119063"/>
                    </a:lnTo>
                    <a:lnTo>
                      <a:pt x="59627" y="148876"/>
                    </a:lnTo>
                    <a:lnTo>
                      <a:pt x="89345" y="148876"/>
                    </a:lnTo>
                    <a:close/>
                  </a:path>
                </a:pathLst>
              </a:custGeom>
              <a:noFill/>
              <a:ln w="5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26"/>
              <p:cNvSpPr/>
              <p:nvPr/>
            </p:nvSpPr>
            <p:spPr>
              <a:xfrm>
                <a:off x="4189856" y="2000249"/>
                <a:ext cx="148780" cy="148780"/>
              </a:xfrm>
              <a:custGeom>
                <a:avLst/>
                <a:gdLst/>
                <a:ahLst/>
                <a:cxnLst/>
                <a:rect l="l" t="t" r="r" b="b"/>
                <a:pathLst>
                  <a:path w="148780" h="148780" extrusionOk="0">
                    <a:moveTo>
                      <a:pt x="59436" y="89344"/>
                    </a:moveTo>
                    <a:lnTo>
                      <a:pt x="59436" y="119063"/>
                    </a:lnTo>
                    <a:lnTo>
                      <a:pt x="59436" y="148781"/>
                    </a:lnTo>
                    <a:lnTo>
                      <a:pt x="89249" y="148781"/>
                    </a:lnTo>
                    <a:lnTo>
                      <a:pt x="89249" y="119063"/>
                    </a:lnTo>
                    <a:lnTo>
                      <a:pt x="89249" y="89344"/>
                    </a:lnTo>
                    <a:lnTo>
                      <a:pt x="119063" y="89344"/>
                    </a:lnTo>
                    <a:lnTo>
                      <a:pt x="148781" y="89344"/>
                    </a:lnTo>
                    <a:lnTo>
                      <a:pt x="148781" y="59531"/>
                    </a:lnTo>
                    <a:lnTo>
                      <a:pt x="119063" y="59531"/>
                    </a:lnTo>
                    <a:lnTo>
                      <a:pt x="89249" y="59531"/>
                    </a:lnTo>
                    <a:lnTo>
                      <a:pt x="89249" y="29718"/>
                    </a:lnTo>
                    <a:lnTo>
                      <a:pt x="89249" y="0"/>
                    </a:lnTo>
                    <a:lnTo>
                      <a:pt x="59436" y="0"/>
                    </a:lnTo>
                    <a:lnTo>
                      <a:pt x="59436" y="29718"/>
                    </a:lnTo>
                    <a:lnTo>
                      <a:pt x="59436" y="59531"/>
                    </a:lnTo>
                    <a:lnTo>
                      <a:pt x="29718" y="59531"/>
                    </a:lnTo>
                    <a:lnTo>
                      <a:pt x="0" y="59531"/>
                    </a:lnTo>
                    <a:lnTo>
                      <a:pt x="0" y="89344"/>
                    </a:lnTo>
                    <a:lnTo>
                      <a:pt x="29718" y="89344"/>
                    </a:lnTo>
                    <a:lnTo>
                      <a:pt x="59436" y="89344"/>
                    </a:lnTo>
                    <a:close/>
                  </a:path>
                </a:pathLst>
              </a:custGeom>
              <a:noFill/>
              <a:ln w="5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26"/>
              <p:cNvSpPr/>
              <p:nvPr/>
            </p:nvSpPr>
            <p:spPr>
              <a:xfrm>
                <a:off x="4338637" y="2089593"/>
                <a:ext cx="148780" cy="148780"/>
              </a:xfrm>
              <a:custGeom>
                <a:avLst/>
                <a:gdLst/>
                <a:ahLst/>
                <a:cxnLst/>
                <a:rect l="l" t="t" r="r" b="b"/>
                <a:pathLst>
                  <a:path w="148780" h="148780" extrusionOk="0">
                    <a:moveTo>
                      <a:pt x="89345" y="0"/>
                    </a:moveTo>
                    <a:lnTo>
                      <a:pt x="59531" y="0"/>
                    </a:lnTo>
                    <a:lnTo>
                      <a:pt x="59531" y="29718"/>
                    </a:lnTo>
                    <a:lnTo>
                      <a:pt x="59531" y="59436"/>
                    </a:lnTo>
                    <a:lnTo>
                      <a:pt x="29718" y="59436"/>
                    </a:lnTo>
                    <a:lnTo>
                      <a:pt x="0" y="59436"/>
                    </a:lnTo>
                    <a:lnTo>
                      <a:pt x="0" y="89249"/>
                    </a:lnTo>
                    <a:lnTo>
                      <a:pt x="29718" y="89249"/>
                    </a:lnTo>
                    <a:lnTo>
                      <a:pt x="59531" y="89249"/>
                    </a:lnTo>
                    <a:lnTo>
                      <a:pt x="59531" y="119063"/>
                    </a:lnTo>
                    <a:lnTo>
                      <a:pt x="59531" y="148781"/>
                    </a:lnTo>
                    <a:lnTo>
                      <a:pt x="89345" y="148781"/>
                    </a:lnTo>
                    <a:lnTo>
                      <a:pt x="89345" y="119063"/>
                    </a:lnTo>
                    <a:lnTo>
                      <a:pt x="89345" y="89249"/>
                    </a:lnTo>
                    <a:lnTo>
                      <a:pt x="119063" y="89249"/>
                    </a:lnTo>
                    <a:lnTo>
                      <a:pt x="148780" y="89249"/>
                    </a:lnTo>
                    <a:lnTo>
                      <a:pt x="148780" y="59436"/>
                    </a:lnTo>
                    <a:lnTo>
                      <a:pt x="119063" y="59436"/>
                    </a:lnTo>
                    <a:lnTo>
                      <a:pt x="89345" y="59436"/>
                    </a:lnTo>
                    <a:lnTo>
                      <a:pt x="89345" y="29718"/>
                    </a:lnTo>
                    <a:lnTo>
                      <a:pt x="89345" y="0"/>
                    </a:lnTo>
                    <a:close/>
                  </a:path>
                </a:pathLst>
              </a:custGeom>
              <a:noFill/>
              <a:ln w="5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26"/>
              <p:cNvSpPr/>
              <p:nvPr/>
            </p:nvSpPr>
            <p:spPr>
              <a:xfrm>
                <a:off x="4011167" y="1434654"/>
                <a:ext cx="1874615" cy="1785651"/>
              </a:xfrm>
              <a:custGeom>
                <a:avLst/>
                <a:gdLst/>
                <a:ahLst/>
                <a:cxnLst/>
                <a:rect l="l" t="t" r="r" b="b"/>
                <a:pathLst>
                  <a:path w="1874615" h="1785651" extrusionOk="0">
                    <a:moveTo>
                      <a:pt x="327470" y="1250252"/>
                    </a:moveTo>
                    <a:lnTo>
                      <a:pt x="327470" y="1279970"/>
                    </a:lnTo>
                    <a:lnTo>
                      <a:pt x="387001" y="1279970"/>
                    </a:lnTo>
                    <a:lnTo>
                      <a:pt x="387001" y="1309688"/>
                    </a:lnTo>
                    <a:lnTo>
                      <a:pt x="357283" y="1309688"/>
                    </a:lnTo>
                    <a:lnTo>
                      <a:pt x="357283" y="1339406"/>
                    </a:lnTo>
                    <a:lnTo>
                      <a:pt x="387001" y="1339406"/>
                    </a:lnTo>
                    <a:lnTo>
                      <a:pt x="387001" y="1369124"/>
                    </a:lnTo>
                    <a:lnTo>
                      <a:pt x="446532" y="1369124"/>
                    </a:lnTo>
                    <a:lnTo>
                      <a:pt x="446532" y="1398842"/>
                    </a:lnTo>
                    <a:lnTo>
                      <a:pt x="506063" y="1398842"/>
                    </a:lnTo>
                    <a:lnTo>
                      <a:pt x="506063" y="1369124"/>
                    </a:lnTo>
                    <a:lnTo>
                      <a:pt x="565595" y="1369124"/>
                    </a:lnTo>
                    <a:lnTo>
                      <a:pt x="565595" y="1339406"/>
                    </a:lnTo>
                    <a:lnTo>
                      <a:pt x="625126" y="1339406"/>
                    </a:lnTo>
                    <a:lnTo>
                      <a:pt x="625126" y="1369124"/>
                    </a:lnTo>
                    <a:lnTo>
                      <a:pt x="595408" y="1369124"/>
                    </a:lnTo>
                    <a:lnTo>
                      <a:pt x="595408" y="1398842"/>
                    </a:lnTo>
                    <a:lnTo>
                      <a:pt x="625126" y="1398842"/>
                    </a:lnTo>
                    <a:lnTo>
                      <a:pt x="625126" y="1428560"/>
                    </a:lnTo>
                    <a:lnTo>
                      <a:pt x="654844" y="1428560"/>
                    </a:lnTo>
                    <a:lnTo>
                      <a:pt x="654844" y="1517904"/>
                    </a:lnTo>
                    <a:lnTo>
                      <a:pt x="625126" y="1517904"/>
                    </a:lnTo>
                    <a:lnTo>
                      <a:pt x="625126" y="1547622"/>
                    </a:lnTo>
                    <a:lnTo>
                      <a:pt x="595408" y="1547622"/>
                    </a:lnTo>
                    <a:lnTo>
                      <a:pt x="595408" y="1636967"/>
                    </a:lnTo>
                    <a:lnTo>
                      <a:pt x="625126" y="1636967"/>
                    </a:lnTo>
                    <a:lnTo>
                      <a:pt x="625126" y="1696498"/>
                    </a:lnTo>
                    <a:lnTo>
                      <a:pt x="654844" y="1696498"/>
                    </a:lnTo>
                    <a:lnTo>
                      <a:pt x="654844" y="1726216"/>
                    </a:lnTo>
                    <a:lnTo>
                      <a:pt x="684562" y="1726216"/>
                    </a:lnTo>
                    <a:lnTo>
                      <a:pt x="684562" y="1755934"/>
                    </a:lnTo>
                    <a:lnTo>
                      <a:pt x="744093" y="1755934"/>
                    </a:lnTo>
                    <a:lnTo>
                      <a:pt x="744093" y="1785652"/>
                    </a:lnTo>
                    <a:lnTo>
                      <a:pt x="922687" y="1785652"/>
                    </a:lnTo>
                    <a:lnTo>
                      <a:pt x="922687" y="1755934"/>
                    </a:lnTo>
                    <a:lnTo>
                      <a:pt x="982218" y="1755934"/>
                    </a:lnTo>
                    <a:lnTo>
                      <a:pt x="982218" y="1726216"/>
                    </a:lnTo>
                    <a:lnTo>
                      <a:pt x="1011936" y="1726216"/>
                    </a:lnTo>
                    <a:lnTo>
                      <a:pt x="1011936" y="1696498"/>
                    </a:lnTo>
                    <a:lnTo>
                      <a:pt x="1041654" y="1696498"/>
                    </a:lnTo>
                    <a:lnTo>
                      <a:pt x="1041654" y="1636967"/>
                    </a:lnTo>
                    <a:lnTo>
                      <a:pt x="1071372" y="1636967"/>
                    </a:lnTo>
                    <a:lnTo>
                      <a:pt x="1071372" y="1547622"/>
                    </a:lnTo>
                    <a:lnTo>
                      <a:pt x="1041654" y="1547622"/>
                    </a:lnTo>
                    <a:lnTo>
                      <a:pt x="1041654" y="1517904"/>
                    </a:lnTo>
                    <a:lnTo>
                      <a:pt x="1011936" y="1517904"/>
                    </a:lnTo>
                    <a:lnTo>
                      <a:pt x="1011936" y="1428560"/>
                    </a:lnTo>
                    <a:lnTo>
                      <a:pt x="982218" y="1428560"/>
                    </a:lnTo>
                    <a:lnTo>
                      <a:pt x="982218" y="1398842"/>
                    </a:lnTo>
                    <a:lnTo>
                      <a:pt x="1101281" y="1398842"/>
                    </a:lnTo>
                    <a:lnTo>
                      <a:pt x="1101281" y="1369124"/>
                    </a:lnTo>
                    <a:lnTo>
                      <a:pt x="1339406" y="1369124"/>
                    </a:lnTo>
                    <a:lnTo>
                      <a:pt x="1339406" y="1339406"/>
                    </a:lnTo>
                    <a:lnTo>
                      <a:pt x="1369124" y="1339406"/>
                    </a:lnTo>
                    <a:lnTo>
                      <a:pt x="1369124" y="1309688"/>
                    </a:lnTo>
                    <a:lnTo>
                      <a:pt x="1398842" y="1309688"/>
                    </a:lnTo>
                    <a:lnTo>
                      <a:pt x="1398842" y="1220343"/>
                    </a:lnTo>
                    <a:lnTo>
                      <a:pt x="1428560" y="1220343"/>
                    </a:lnTo>
                    <a:lnTo>
                      <a:pt x="1428560" y="1130999"/>
                    </a:lnTo>
                    <a:lnTo>
                      <a:pt x="1458278" y="1130999"/>
                    </a:lnTo>
                    <a:lnTo>
                      <a:pt x="1458278" y="1011936"/>
                    </a:lnTo>
                    <a:lnTo>
                      <a:pt x="1428560" y="1011936"/>
                    </a:lnTo>
                    <a:lnTo>
                      <a:pt x="1428560" y="892874"/>
                    </a:lnTo>
                    <a:lnTo>
                      <a:pt x="1398842" y="892874"/>
                    </a:lnTo>
                    <a:lnTo>
                      <a:pt x="1398842" y="803529"/>
                    </a:lnTo>
                    <a:lnTo>
                      <a:pt x="1369124" y="803529"/>
                    </a:lnTo>
                    <a:lnTo>
                      <a:pt x="1369124" y="773811"/>
                    </a:lnTo>
                    <a:lnTo>
                      <a:pt x="1339406" y="773811"/>
                    </a:lnTo>
                    <a:lnTo>
                      <a:pt x="1339406" y="684467"/>
                    </a:lnTo>
                    <a:lnTo>
                      <a:pt x="1369124" y="684467"/>
                    </a:lnTo>
                    <a:lnTo>
                      <a:pt x="1369124" y="654749"/>
                    </a:lnTo>
                    <a:lnTo>
                      <a:pt x="1398842" y="654749"/>
                    </a:lnTo>
                    <a:lnTo>
                      <a:pt x="1398842" y="625031"/>
                    </a:lnTo>
                    <a:lnTo>
                      <a:pt x="1428560" y="625031"/>
                    </a:lnTo>
                    <a:lnTo>
                      <a:pt x="1428560" y="595313"/>
                    </a:lnTo>
                    <a:lnTo>
                      <a:pt x="1458278" y="595313"/>
                    </a:lnTo>
                    <a:lnTo>
                      <a:pt x="1458278" y="535781"/>
                    </a:lnTo>
                    <a:lnTo>
                      <a:pt x="1487996" y="535781"/>
                    </a:lnTo>
                    <a:lnTo>
                      <a:pt x="1487996" y="565499"/>
                    </a:lnTo>
                    <a:lnTo>
                      <a:pt x="1517714" y="565499"/>
                    </a:lnTo>
                    <a:lnTo>
                      <a:pt x="1517714" y="625031"/>
                    </a:lnTo>
                    <a:lnTo>
                      <a:pt x="1547432" y="625031"/>
                    </a:lnTo>
                    <a:lnTo>
                      <a:pt x="1547432" y="654749"/>
                    </a:lnTo>
                    <a:lnTo>
                      <a:pt x="1577150" y="654749"/>
                    </a:lnTo>
                    <a:lnTo>
                      <a:pt x="1577150" y="684467"/>
                    </a:lnTo>
                    <a:lnTo>
                      <a:pt x="1636681" y="684467"/>
                    </a:lnTo>
                    <a:lnTo>
                      <a:pt x="1636681" y="654749"/>
                    </a:lnTo>
                    <a:lnTo>
                      <a:pt x="1666399" y="654749"/>
                    </a:lnTo>
                    <a:lnTo>
                      <a:pt x="1666399" y="625031"/>
                    </a:lnTo>
                    <a:lnTo>
                      <a:pt x="1636681" y="625031"/>
                    </a:lnTo>
                    <a:lnTo>
                      <a:pt x="1636681" y="595313"/>
                    </a:lnTo>
                    <a:lnTo>
                      <a:pt x="1606963" y="595313"/>
                    </a:lnTo>
                    <a:lnTo>
                      <a:pt x="1606963" y="535781"/>
                    </a:lnTo>
                    <a:lnTo>
                      <a:pt x="1577245" y="535781"/>
                    </a:lnTo>
                    <a:lnTo>
                      <a:pt x="1577245" y="476250"/>
                    </a:lnTo>
                    <a:lnTo>
                      <a:pt x="1547527" y="476250"/>
                    </a:lnTo>
                    <a:lnTo>
                      <a:pt x="1547527" y="416719"/>
                    </a:lnTo>
                    <a:lnTo>
                      <a:pt x="1577245" y="416719"/>
                    </a:lnTo>
                    <a:lnTo>
                      <a:pt x="1577245" y="357188"/>
                    </a:lnTo>
                    <a:lnTo>
                      <a:pt x="1606963" y="357188"/>
                    </a:lnTo>
                    <a:lnTo>
                      <a:pt x="1606963" y="327470"/>
                    </a:lnTo>
                    <a:lnTo>
                      <a:pt x="1636681" y="327470"/>
                    </a:lnTo>
                    <a:lnTo>
                      <a:pt x="1636681" y="297752"/>
                    </a:lnTo>
                    <a:lnTo>
                      <a:pt x="1666399" y="297752"/>
                    </a:lnTo>
                    <a:lnTo>
                      <a:pt x="1666399" y="268034"/>
                    </a:lnTo>
                    <a:lnTo>
                      <a:pt x="1696117" y="268034"/>
                    </a:lnTo>
                    <a:lnTo>
                      <a:pt x="1696117" y="238316"/>
                    </a:lnTo>
                    <a:lnTo>
                      <a:pt x="1755648" y="238316"/>
                    </a:lnTo>
                    <a:lnTo>
                      <a:pt x="1755648" y="208598"/>
                    </a:lnTo>
                    <a:lnTo>
                      <a:pt x="1815179" y="208598"/>
                    </a:lnTo>
                    <a:lnTo>
                      <a:pt x="1815179" y="178880"/>
                    </a:lnTo>
                    <a:lnTo>
                      <a:pt x="1844897" y="178880"/>
                    </a:lnTo>
                    <a:lnTo>
                      <a:pt x="1844897" y="89535"/>
                    </a:lnTo>
                    <a:lnTo>
                      <a:pt x="1874615" y="89535"/>
                    </a:lnTo>
                    <a:lnTo>
                      <a:pt x="1874615" y="0"/>
                    </a:lnTo>
                    <a:lnTo>
                      <a:pt x="1785271" y="0"/>
                    </a:lnTo>
                    <a:lnTo>
                      <a:pt x="1785271" y="29718"/>
                    </a:lnTo>
                    <a:lnTo>
                      <a:pt x="1695926" y="29718"/>
                    </a:lnTo>
                    <a:lnTo>
                      <a:pt x="1695926" y="59436"/>
                    </a:lnTo>
                    <a:lnTo>
                      <a:pt x="1666208" y="59436"/>
                    </a:lnTo>
                    <a:lnTo>
                      <a:pt x="1666208" y="118967"/>
                    </a:lnTo>
                    <a:lnTo>
                      <a:pt x="1636490" y="118967"/>
                    </a:lnTo>
                    <a:lnTo>
                      <a:pt x="1636490" y="178499"/>
                    </a:lnTo>
                    <a:lnTo>
                      <a:pt x="1606772" y="178499"/>
                    </a:lnTo>
                    <a:lnTo>
                      <a:pt x="1606772" y="208217"/>
                    </a:lnTo>
                    <a:lnTo>
                      <a:pt x="1577054" y="208217"/>
                    </a:lnTo>
                    <a:lnTo>
                      <a:pt x="1577054" y="237935"/>
                    </a:lnTo>
                    <a:lnTo>
                      <a:pt x="1547336" y="237935"/>
                    </a:lnTo>
                    <a:lnTo>
                      <a:pt x="1547336" y="267653"/>
                    </a:lnTo>
                    <a:lnTo>
                      <a:pt x="1517618" y="267653"/>
                    </a:lnTo>
                    <a:lnTo>
                      <a:pt x="1517618" y="297371"/>
                    </a:lnTo>
                    <a:lnTo>
                      <a:pt x="1458087" y="297371"/>
                    </a:lnTo>
                    <a:lnTo>
                      <a:pt x="1458087" y="327089"/>
                    </a:lnTo>
                    <a:lnTo>
                      <a:pt x="1398556" y="327089"/>
                    </a:lnTo>
                    <a:lnTo>
                      <a:pt x="1398556" y="297371"/>
                    </a:lnTo>
                    <a:lnTo>
                      <a:pt x="1368838" y="297371"/>
                    </a:lnTo>
                    <a:lnTo>
                      <a:pt x="1368838" y="267653"/>
                    </a:lnTo>
                    <a:lnTo>
                      <a:pt x="1279493" y="267653"/>
                    </a:lnTo>
                    <a:lnTo>
                      <a:pt x="1279493" y="237935"/>
                    </a:lnTo>
                    <a:lnTo>
                      <a:pt x="1249775" y="237935"/>
                    </a:lnTo>
                    <a:lnTo>
                      <a:pt x="1249775" y="208217"/>
                    </a:lnTo>
                    <a:lnTo>
                      <a:pt x="1220057" y="208217"/>
                    </a:lnTo>
                    <a:lnTo>
                      <a:pt x="1220057" y="237935"/>
                    </a:lnTo>
                    <a:lnTo>
                      <a:pt x="1190339" y="237935"/>
                    </a:lnTo>
                    <a:lnTo>
                      <a:pt x="1190339" y="267653"/>
                    </a:lnTo>
                    <a:lnTo>
                      <a:pt x="1011745" y="267653"/>
                    </a:lnTo>
                    <a:lnTo>
                      <a:pt x="1011745" y="297371"/>
                    </a:lnTo>
                    <a:lnTo>
                      <a:pt x="773620" y="297371"/>
                    </a:lnTo>
                    <a:lnTo>
                      <a:pt x="773620" y="327089"/>
                    </a:lnTo>
                    <a:lnTo>
                      <a:pt x="446151" y="327089"/>
                    </a:lnTo>
                    <a:lnTo>
                      <a:pt x="446151" y="356807"/>
                    </a:lnTo>
                    <a:lnTo>
                      <a:pt x="356807" y="356807"/>
                    </a:lnTo>
                    <a:lnTo>
                      <a:pt x="356807" y="386525"/>
                    </a:lnTo>
                    <a:lnTo>
                      <a:pt x="327089" y="386525"/>
                    </a:lnTo>
                    <a:lnTo>
                      <a:pt x="327089" y="446056"/>
                    </a:lnTo>
                    <a:lnTo>
                      <a:pt x="356807" y="446056"/>
                    </a:lnTo>
                    <a:lnTo>
                      <a:pt x="356807" y="475774"/>
                    </a:lnTo>
                    <a:lnTo>
                      <a:pt x="446151" y="475774"/>
                    </a:lnTo>
                    <a:lnTo>
                      <a:pt x="446151" y="446056"/>
                    </a:lnTo>
                    <a:lnTo>
                      <a:pt x="475869" y="446056"/>
                    </a:lnTo>
                    <a:lnTo>
                      <a:pt x="475869" y="475774"/>
                    </a:lnTo>
                    <a:lnTo>
                      <a:pt x="505587" y="475774"/>
                    </a:lnTo>
                    <a:lnTo>
                      <a:pt x="505587" y="624554"/>
                    </a:lnTo>
                    <a:lnTo>
                      <a:pt x="535305" y="624554"/>
                    </a:lnTo>
                    <a:lnTo>
                      <a:pt x="535305" y="743617"/>
                    </a:lnTo>
                    <a:lnTo>
                      <a:pt x="565023" y="743617"/>
                    </a:lnTo>
                    <a:lnTo>
                      <a:pt x="565023" y="832961"/>
                    </a:lnTo>
                    <a:lnTo>
                      <a:pt x="594741" y="832961"/>
                    </a:lnTo>
                    <a:lnTo>
                      <a:pt x="594741" y="862679"/>
                    </a:lnTo>
                    <a:lnTo>
                      <a:pt x="624459" y="862679"/>
                    </a:lnTo>
                    <a:lnTo>
                      <a:pt x="624459" y="952024"/>
                    </a:lnTo>
                    <a:lnTo>
                      <a:pt x="654177" y="952024"/>
                    </a:lnTo>
                    <a:lnTo>
                      <a:pt x="654177" y="1041368"/>
                    </a:lnTo>
                    <a:lnTo>
                      <a:pt x="683895" y="1041368"/>
                    </a:lnTo>
                    <a:lnTo>
                      <a:pt x="683895" y="1100900"/>
                    </a:lnTo>
                    <a:lnTo>
                      <a:pt x="654177" y="1100900"/>
                    </a:lnTo>
                    <a:lnTo>
                      <a:pt x="654177" y="1071182"/>
                    </a:lnTo>
                    <a:lnTo>
                      <a:pt x="624459" y="1071182"/>
                    </a:lnTo>
                    <a:lnTo>
                      <a:pt x="624459" y="1100900"/>
                    </a:lnTo>
                    <a:lnTo>
                      <a:pt x="594741" y="1100900"/>
                    </a:lnTo>
                    <a:lnTo>
                      <a:pt x="594741" y="1041368"/>
                    </a:lnTo>
                    <a:lnTo>
                      <a:pt x="624459" y="1041368"/>
                    </a:lnTo>
                    <a:lnTo>
                      <a:pt x="624459" y="981837"/>
                    </a:lnTo>
                    <a:lnTo>
                      <a:pt x="594741" y="981837"/>
                    </a:lnTo>
                    <a:lnTo>
                      <a:pt x="594741" y="952119"/>
                    </a:lnTo>
                    <a:lnTo>
                      <a:pt x="565023" y="952119"/>
                    </a:lnTo>
                    <a:lnTo>
                      <a:pt x="565023" y="922401"/>
                    </a:lnTo>
                    <a:lnTo>
                      <a:pt x="505492" y="922401"/>
                    </a:lnTo>
                    <a:lnTo>
                      <a:pt x="505492" y="892683"/>
                    </a:lnTo>
                    <a:lnTo>
                      <a:pt x="445961" y="892683"/>
                    </a:lnTo>
                    <a:lnTo>
                      <a:pt x="445961" y="862965"/>
                    </a:lnTo>
                    <a:lnTo>
                      <a:pt x="386429" y="862965"/>
                    </a:lnTo>
                    <a:lnTo>
                      <a:pt x="386429" y="833247"/>
                    </a:lnTo>
                    <a:lnTo>
                      <a:pt x="326898" y="833247"/>
                    </a:lnTo>
                    <a:lnTo>
                      <a:pt x="326898" y="803529"/>
                    </a:lnTo>
                    <a:lnTo>
                      <a:pt x="267367" y="803529"/>
                    </a:lnTo>
                    <a:lnTo>
                      <a:pt x="267367" y="773811"/>
                    </a:lnTo>
                    <a:lnTo>
                      <a:pt x="207836" y="773811"/>
                    </a:lnTo>
                    <a:lnTo>
                      <a:pt x="207836" y="744093"/>
                    </a:lnTo>
                    <a:lnTo>
                      <a:pt x="148304" y="744093"/>
                    </a:lnTo>
                    <a:lnTo>
                      <a:pt x="148304" y="714375"/>
                    </a:lnTo>
                    <a:lnTo>
                      <a:pt x="88773" y="714375"/>
                    </a:lnTo>
                    <a:lnTo>
                      <a:pt x="88773" y="684657"/>
                    </a:lnTo>
                    <a:lnTo>
                      <a:pt x="0" y="684657"/>
                    </a:lnTo>
                    <a:lnTo>
                      <a:pt x="0" y="774002"/>
                    </a:lnTo>
                    <a:lnTo>
                      <a:pt x="29718" y="774002"/>
                    </a:lnTo>
                    <a:lnTo>
                      <a:pt x="29718" y="833533"/>
                    </a:lnTo>
                    <a:lnTo>
                      <a:pt x="59436" y="833533"/>
                    </a:lnTo>
                    <a:lnTo>
                      <a:pt x="59436" y="893064"/>
                    </a:lnTo>
                    <a:lnTo>
                      <a:pt x="89154" y="893064"/>
                    </a:lnTo>
                    <a:lnTo>
                      <a:pt x="89154" y="952595"/>
                    </a:lnTo>
                    <a:lnTo>
                      <a:pt x="118872" y="952595"/>
                    </a:lnTo>
                    <a:lnTo>
                      <a:pt x="118872" y="1012127"/>
                    </a:lnTo>
                    <a:lnTo>
                      <a:pt x="148590" y="1012127"/>
                    </a:lnTo>
                    <a:lnTo>
                      <a:pt x="148590" y="1071658"/>
                    </a:lnTo>
                    <a:lnTo>
                      <a:pt x="178308" y="1071658"/>
                    </a:lnTo>
                    <a:lnTo>
                      <a:pt x="178308" y="1131189"/>
                    </a:lnTo>
                    <a:lnTo>
                      <a:pt x="208026" y="1131189"/>
                    </a:lnTo>
                    <a:lnTo>
                      <a:pt x="208026" y="1190720"/>
                    </a:lnTo>
                    <a:lnTo>
                      <a:pt x="237744" y="1190720"/>
                    </a:lnTo>
                    <a:lnTo>
                      <a:pt x="237744" y="1220438"/>
                    </a:lnTo>
                    <a:lnTo>
                      <a:pt x="267462" y="1220438"/>
                    </a:lnTo>
                    <a:lnTo>
                      <a:pt x="267462" y="1250156"/>
                    </a:lnTo>
                    <a:lnTo>
                      <a:pt x="326993" y="1250156"/>
                    </a:lnTo>
                    <a:close/>
                    <a:moveTo>
                      <a:pt x="1309688" y="387096"/>
                    </a:moveTo>
                    <a:lnTo>
                      <a:pt x="1339406" y="387096"/>
                    </a:lnTo>
                    <a:lnTo>
                      <a:pt x="1339406" y="416814"/>
                    </a:lnTo>
                    <a:lnTo>
                      <a:pt x="1309688" y="416814"/>
                    </a:lnTo>
                    <a:lnTo>
                      <a:pt x="1309688" y="387096"/>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7" name="Google Shape;467;p26"/>
            <p:cNvGrpSpPr/>
            <p:nvPr/>
          </p:nvGrpSpPr>
          <p:grpSpPr>
            <a:xfrm>
              <a:off x="4011168" y="1434655"/>
              <a:ext cx="1875282" cy="1785937"/>
              <a:chOff x="4011168" y="1434655"/>
              <a:chExt cx="1875282" cy="1785937"/>
            </a:xfrm>
          </p:grpSpPr>
          <p:grpSp>
            <p:nvGrpSpPr>
              <p:cNvPr id="468" name="Google Shape;468;p26"/>
              <p:cNvGrpSpPr/>
              <p:nvPr/>
            </p:nvGrpSpPr>
            <p:grpSpPr>
              <a:xfrm>
                <a:off x="4874418" y="2208656"/>
                <a:ext cx="208312" cy="238125"/>
                <a:chOff x="4874418" y="2208656"/>
                <a:chExt cx="208312" cy="238125"/>
              </a:xfrm>
            </p:grpSpPr>
            <p:sp>
              <p:nvSpPr>
                <p:cNvPr id="469" name="Google Shape;469;p26"/>
                <p:cNvSpPr/>
                <p:nvPr/>
              </p:nvSpPr>
              <p:spPr>
                <a:xfrm>
                  <a:off x="4933950" y="226809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0534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26"/>
                <p:cNvSpPr/>
                <p:nvPr/>
              </p:nvSpPr>
              <p:spPr>
                <a:xfrm>
                  <a:off x="5053012" y="23277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0534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26"/>
                <p:cNvSpPr/>
                <p:nvPr/>
              </p:nvSpPr>
              <p:spPr>
                <a:xfrm>
                  <a:off x="4963668" y="238715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rgbClr val="0534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26"/>
                <p:cNvSpPr/>
                <p:nvPr/>
              </p:nvSpPr>
              <p:spPr>
                <a:xfrm>
                  <a:off x="4963668" y="2208656"/>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rgbClr val="0534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26"/>
                <p:cNvSpPr/>
                <p:nvPr/>
              </p:nvSpPr>
              <p:spPr>
                <a:xfrm>
                  <a:off x="4904232" y="229790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rgbClr val="0534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26"/>
                <p:cNvSpPr/>
                <p:nvPr/>
              </p:nvSpPr>
              <p:spPr>
                <a:xfrm>
                  <a:off x="4993481" y="22979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5145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26"/>
                <p:cNvSpPr/>
                <p:nvPr/>
              </p:nvSpPr>
              <p:spPr>
                <a:xfrm>
                  <a:off x="5053012" y="23277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0534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26"/>
                <p:cNvSpPr/>
                <p:nvPr/>
              </p:nvSpPr>
              <p:spPr>
                <a:xfrm>
                  <a:off x="4963668" y="23277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5145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26"/>
                <p:cNvSpPr/>
                <p:nvPr/>
              </p:nvSpPr>
              <p:spPr>
                <a:xfrm>
                  <a:off x="4874418" y="2357437"/>
                  <a:ext cx="29718" cy="89344"/>
                </a:xfrm>
                <a:custGeom>
                  <a:avLst/>
                  <a:gdLst/>
                  <a:ahLst/>
                  <a:cxnLst/>
                  <a:rect l="l" t="t" r="r" b="b"/>
                  <a:pathLst>
                    <a:path w="29718" h="89344" extrusionOk="0">
                      <a:moveTo>
                        <a:pt x="0" y="0"/>
                      </a:moveTo>
                      <a:lnTo>
                        <a:pt x="29718" y="0"/>
                      </a:lnTo>
                      <a:lnTo>
                        <a:pt x="29718" y="89344"/>
                      </a:lnTo>
                      <a:lnTo>
                        <a:pt x="0" y="89344"/>
                      </a:lnTo>
                      <a:close/>
                    </a:path>
                  </a:pathLst>
                </a:custGeom>
                <a:solidFill>
                  <a:srgbClr val="0534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26"/>
                <p:cNvSpPr/>
                <p:nvPr/>
              </p:nvSpPr>
              <p:spPr>
                <a:xfrm>
                  <a:off x="5023294" y="23574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0534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26"/>
                <p:cNvSpPr/>
                <p:nvPr/>
              </p:nvSpPr>
              <p:spPr>
                <a:xfrm>
                  <a:off x="4904231" y="2238374"/>
                  <a:ext cx="148780" cy="178593"/>
                </a:xfrm>
                <a:custGeom>
                  <a:avLst/>
                  <a:gdLst/>
                  <a:ahLst/>
                  <a:cxnLst/>
                  <a:rect l="l" t="t" r="r" b="b"/>
                  <a:pathLst>
                    <a:path w="148780" h="178593" extrusionOk="0">
                      <a:moveTo>
                        <a:pt x="148781" y="59531"/>
                      </a:moveTo>
                      <a:lnTo>
                        <a:pt x="148781" y="119063"/>
                      </a:lnTo>
                      <a:lnTo>
                        <a:pt x="119063" y="119063"/>
                      </a:lnTo>
                      <a:lnTo>
                        <a:pt x="119063" y="148781"/>
                      </a:lnTo>
                      <a:lnTo>
                        <a:pt x="59436" y="148781"/>
                      </a:lnTo>
                      <a:lnTo>
                        <a:pt x="59436" y="178594"/>
                      </a:lnTo>
                      <a:lnTo>
                        <a:pt x="0" y="178594"/>
                      </a:lnTo>
                      <a:lnTo>
                        <a:pt x="0" y="119063"/>
                      </a:lnTo>
                      <a:lnTo>
                        <a:pt x="29718" y="119063"/>
                      </a:lnTo>
                      <a:lnTo>
                        <a:pt x="29718" y="59531"/>
                      </a:lnTo>
                      <a:lnTo>
                        <a:pt x="59436" y="59531"/>
                      </a:lnTo>
                      <a:lnTo>
                        <a:pt x="59436" y="29718"/>
                      </a:lnTo>
                      <a:lnTo>
                        <a:pt x="89249" y="29718"/>
                      </a:lnTo>
                      <a:lnTo>
                        <a:pt x="89249" y="0"/>
                      </a:lnTo>
                      <a:lnTo>
                        <a:pt x="119063" y="0"/>
                      </a:lnTo>
                      <a:lnTo>
                        <a:pt x="119063" y="59531"/>
                      </a:lnTo>
                      <a:lnTo>
                        <a:pt x="89249" y="59531"/>
                      </a:lnTo>
                      <a:lnTo>
                        <a:pt x="89249" y="89344"/>
                      </a:lnTo>
                      <a:lnTo>
                        <a:pt x="59436" y="89344"/>
                      </a:lnTo>
                      <a:lnTo>
                        <a:pt x="59436" y="119063"/>
                      </a:lnTo>
                      <a:lnTo>
                        <a:pt x="89249" y="119063"/>
                      </a:lnTo>
                      <a:lnTo>
                        <a:pt x="89249" y="89344"/>
                      </a:lnTo>
                      <a:lnTo>
                        <a:pt x="119063" y="89344"/>
                      </a:lnTo>
                      <a:lnTo>
                        <a:pt x="119063" y="59531"/>
                      </a:lnTo>
                      <a:lnTo>
                        <a:pt x="148781" y="59531"/>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26"/>
                <p:cNvSpPr/>
                <p:nvPr/>
              </p:nvSpPr>
              <p:spPr>
                <a:xfrm>
                  <a:off x="4874418" y="2416968"/>
                  <a:ext cx="89344" cy="29718"/>
                </a:xfrm>
                <a:custGeom>
                  <a:avLst/>
                  <a:gdLst/>
                  <a:ahLst/>
                  <a:cxnLst/>
                  <a:rect l="l" t="t" r="r" b="b"/>
                  <a:pathLst>
                    <a:path w="89344" h="29718" extrusionOk="0">
                      <a:moveTo>
                        <a:pt x="0" y="0"/>
                      </a:moveTo>
                      <a:lnTo>
                        <a:pt x="89344" y="0"/>
                      </a:lnTo>
                      <a:lnTo>
                        <a:pt x="89344" y="29718"/>
                      </a:lnTo>
                      <a:lnTo>
                        <a:pt x="0" y="29718"/>
                      </a:lnTo>
                      <a:close/>
                    </a:path>
                  </a:pathLst>
                </a:custGeom>
                <a:solidFill>
                  <a:srgbClr val="0534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26"/>
                <p:cNvSpPr/>
                <p:nvPr/>
              </p:nvSpPr>
              <p:spPr>
                <a:xfrm>
                  <a:off x="4993481" y="22383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DAD0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26"/>
                <p:cNvSpPr/>
                <p:nvPr/>
              </p:nvSpPr>
              <p:spPr>
                <a:xfrm>
                  <a:off x="5023294" y="23277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5145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26"/>
                <p:cNvSpPr/>
                <p:nvPr/>
              </p:nvSpPr>
              <p:spPr>
                <a:xfrm>
                  <a:off x="4963668" y="235743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rgbClr val="5145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26"/>
                <p:cNvSpPr/>
                <p:nvPr/>
              </p:nvSpPr>
              <p:spPr>
                <a:xfrm>
                  <a:off x="4904232" y="238715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rgbClr val="5145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5" name="Google Shape;485;p26"/>
              <p:cNvGrpSpPr/>
              <p:nvPr/>
            </p:nvGrpSpPr>
            <p:grpSpPr>
              <a:xfrm>
                <a:off x="4338637" y="1702593"/>
                <a:ext cx="1130999" cy="1160812"/>
                <a:chOff x="4338637" y="1702593"/>
                <a:chExt cx="1130999" cy="1160812"/>
              </a:xfrm>
            </p:grpSpPr>
            <p:grpSp>
              <p:nvGrpSpPr>
                <p:cNvPr id="486" name="Google Shape;486;p26"/>
                <p:cNvGrpSpPr/>
                <p:nvPr/>
              </p:nvGrpSpPr>
              <p:grpSpPr>
                <a:xfrm>
                  <a:off x="4338637" y="1702593"/>
                  <a:ext cx="1130999" cy="1160812"/>
                  <a:chOff x="4338637" y="1702593"/>
                  <a:chExt cx="1130999" cy="1160812"/>
                </a:xfrm>
              </p:grpSpPr>
              <p:sp>
                <p:nvSpPr>
                  <p:cNvPr id="487" name="Google Shape;487;p26"/>
                  <p:cNvSpPr/>
                  <p:nvPr/>
                </p:nvSpPr>
                <p:spPr>
                  <a:xfrm>
                    <a:off x="4695825" y="2476499"/>
                    <a:ext cx="29718" cy="148780"/>
                  </a:xfrm>
                  <a:custGeom>
                    <a:avLst/>
                    <a:gdLst/>
                    <a:ahLst/>
                    <a:cxnLst/>
                    <a:rect l="l" t="t" r="r" b="b"/>
                    <a:pathLst>
                      <a:path w="29718" h="148780" extrusionOk="0">
                        <a:moveTo>
                          <a:pt x="0" y="0"/>
                        </a:moveTo>
                        <a:lnTo>
                          <a:pt x="29718" y="0"/>
                        </a:lnTo>
                        <a:lnTo>
                          <a:pt x="29718" y="148780"/>
                        </a:lnTo>
                        <a:lnTo>
                          <a:pt x="0" y="14878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26"/>
                  <p:cNvSpPr/>
                  <p:nvPr/>
                </p:nvSpPr>
                <p:spPr>
                  <a:xfrm>
                    <a:off x="4547044" y="2059780"/>
                    <a:ext cx="29717" cy="119062"/>
                  </a:xfrm>
                  <a:custGeom>
                    <a:avLst/>
                    <a:gdLst/>
                    <a:ahLst/>
                    <a:cxnLst/>
                    <a:rect l="l" t="t" r="r" b="b"/>
                    <a:pathLst>
                      <a:path w="29717" h="119062" extrusionOk="0">
                        <a:moveTo>
                          <a:pt x="0" y="0"/>
                        </a:moveTo>
                        <a:lnTo>
                          <a:pt x="29718" y="0"/>
                        </a:lnTo>
                        <a:lnTo>
                          <a:pt x="29718" y="119063"/>
                        </a:lnTo>
                        <a:lnTo>
                          <a:pt x="0" y="11906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26"/>
                  <p:cNvSpPr/>
                  <p:nvPr/>
                </p:nvSpPr>
                <p:spPr>
                  <a:xfrm>
                    <a:off x="4666107" y="2387155"/>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26"/>
                  <p:cNvSpPr/>
                  <p:nvPr/>
                </p:nvSpPr>
                <p:spPr>
                  <a:xfrm>
                    <a:off x="4666107" y="2625280"/>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rgbClr val="0534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26"/>
                  <p:cNvSpPr/>
                  <p:nvPr/>
                </p:nvSpPr>
                <p:spPr>
                  <a:xfrm>
                    <a:off x="4576762" y="2178843"/>
                    <a:ext cx="29718" cy="89344"/>
                  </a:xfrm>
                  <a:custGeom>
                    <a:avLst/>
                    <a:gdLst/>
                    <a:ahLst/>
                    <a:cxnLst/>
                    <a:rect l="l" t="t" r="r" b="b"/>
                    <a:pathLst>
                      <a:path w="29718" h="89344" extrusionOk="0">
                        <a:moveTo>
                          <a:pt x="0" y="0"/>
                        </a:moveTo>
                        <a:lnTo>
                          <a:pt x="29718" y="0"/>
                        </a:lnTo>
                        <a:lnTo>
                          <a:pt x="29718" y="89344"/>
                        </a:lnTo>
                        <a:lnTo>
                          <a:pt x="0" y="893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26"/>
                  <p:cNvSpPr/>
                  <p:nvPr/>
                </p:nvSpPr>
                <p:spPr>
                  <a:xfrm>
                    <a:off x="4636293" y="2297905"/>
                    <a:ext cx="29718" cy="89344"/>
                  </a:xfrm>
                  <a:custGeom>
                    <a:avLst/>
                    <a:gdLst/>
                    <a:ahLst/>
                    <a:cxnLst/>
                    <a:rect l="l" t="t" r="r" b="b"/>
                    <a:pathLst>
                      <a:path w="29718" h="89344" extrusionOk="0">
                        <a:moveTo>
                          <a:pt x="0" y="0"/>
                        </a:moveTo>
                        <a:lnTo>
                          <a:pt x="29718" y="0"/>
                        </a:lnTo>
                        <a:lnTo>
                          <a:pt x="29718" y="89344"/>
                        </a:lnTo>
                        <a:lnTo>
                          <a:pt x="0" y="893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26"/>
                  <p:cNvSpPr/>
                  <p:nvPr/>
                </p:nvSpPr>
                <p:spPr>
                  <a:xfrm>
                    <a:off x="4636293" y="2714624"/>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rgbClr val="0534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26"/>
                  <p:cNvSpPr/>
                  <p:nvPr/>
                </p:nvSpPr>
                <p:spPr>
                  <a:xfrm>
                    <a:off x="4606480" y="226809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26"/>
                  <p:cNvSpPr/>
                  <p:nvPr/>
                </p:nvSpPr>
                <p:spPr>
                  <a:xfrm>
                    <a:off x="4606480" y="28039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26"/>
                  <p:cNvSpPr/>
                  <p:nvPr/>
                </p:nvSpPr>
                <p:spPr>
                  <a:xfrm>
                    <a:off x="5439918" y="2446781"/>
                    <a:ext cx="29718" cy="119062"/>
                  </a:xfrm>
                  <a:custGeom>
                    <a:avLst/>
                    <a:gdLst/>
                    <a:ahLst/>
                    <a:cxnLst/>
                    <a:rect l="l" t="t" r="r" b="b"/>
                    <a:pathLst>
                      <a:path w="29718" h="119062" extrusionOk="0">
                        <a:moveTo>
                          <a:pt x="0" y="0"/>
                        </a:moveTo>
                        <a:lnTo>
                          <a:pt x="29718" y="0"/>
                        </a:lnTo>
                        <a:lnTo>
                          <a:pt x="29718" y="119062"/>
                        </a:lnTo>
                        <a:lnTo>
                          <a:pt x="0" y="1190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26"/>
                  <p:cNvSpPr/>
                  <p:nvPr/>
                </p:nvSpPr>
                <p:spPr>
                  <a:xfrm>
                    <a:off x="5291137" y="2000249"/>
                    <a:ext cx="29718" cy="119062"/>
                  </a:xfrm>
                  <a:custGeom>
                    <a:avLst/>
                    <a:gdLst/>
                    <a:ahLst/>
                    <a:cxnLst/>
                    <a:rect l="l" t="t" r="r" b="b"/>
                    <a:pathLst>
                      <a:path w="29718" h="119062" extrusionOk="0">
                        <a:moveTo>
                          <a:pt x="0" y="0"/>
                        </a:moveTo>
                        <a:lnTo>
                          <a:pt x="29718" y="0"/>
                        </a:lnTo>
                        <a:lnTo>
                          <a:pt x="29718" y="119063"/>
                        </a:lnTo>
                        <a:lnTo>
                          <a:pt x="0" y="119063"/>
                        </a:lnTo>
                        <a:close/>
                      </a:path>
                    </a:pathLst>
                  </a:custGeom>
                  <a:solidFill>
                    <a:srgbClr val="0534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26"/>
                  <p:cNvSpPr/>
                  <p:nvPr/>
                </p:nvSpPr>
                <p:spPr>
                  <a:xfrm>
                    <a:off x="5410200" y="2327719"/>
                    <a:ext cx="29718" cy="119062"/>
                  </a:xfrm>
                  <a:custGeom>
                    <a:avLst/>
                    <a:gdLst/>
                    <a:ahLst/>
                    <a:cxnLst/>
                    <a:rect l="l" t="t" r="r" b="b"/>
                    <a:pathLst>
                      <a:path w="29718" h="119062" extrusionOk="0">
                        <a:moveTo>
                          <a:pt x="0" y="0"/>
                        </a:moveTo>
                        <a:lnTo>
                          <a:pt x="29718" y="0"/>
                        </a:lnTo>
                        <a:lnTo>
                          <a:pt x="29718" y="119062"/>
                        </a:lnTo>
                        <a:lnTo>
                          <a:pt x="0" y="1190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26"/>
                  <p:cNvSpPr/>
                  <p:nvPr/>
                </p:nvSpPr>
                <p:spPr>
                  <a:xfrm>
                    <a:off x="5410200" y="2565844"/>
                    <a:ext cx="29718" cy="89344"/>
                  </a:xfrm>
                  <a:custGeom>
                    <a:avLst/>
                    <a:gdLst/>
                    <a:ahLst/>
                    <a:cxnLst/>
                    <a:rect l="l" t="t" r="r" b="b"/>
                    <a:pathLst>
                      <a:path w="29718" h="89344" extrusionOk="0">
                        <a:moveTo>
                          <a:pt x="0" y="0"/>
                        </a:moveTo>
                        <a:lnTo>
                          <a:pt x="29718" y="0"/>
                        </a:lnTo>
                        <a:lnTo>
                          <a:pt x="29718" y="89344"/>
                        </a:lnTo>
                        <a:lnTo>
                          <a:pt x="0" y="893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26"/>
                  <p:cNvSpPr/>
                  <p:nvPr/>
                </p:nvSpPr>
                <p:spPr>
                  <a:xfrm>
                    <a:off x="5320855" y="2119312"/>
                    <a:ext cx="29718" cy="89344"/>
                  </a:xfrm>
                  <a:custGeom>
                    <a:avLst/>
                    <a:gdLst/>
                    <a:ahLst/>
                    <a:cxnLst/>
                    <a:rect l="l" t="t" r="r" b="b"/>
                    <a:pathLst>
                      <a:path w="29718" h="89344" extrusionOk="0">
                        <a:moveTo>
                          <a:pt x="0" y="0"/>
                        </a:moveTo>
                        <a:lnTo>
                          <a:pt x="29718" y="0"/>
                        </a:lnTo>
                        <a:lnTo>
                          <a:pt x="29718" y="89344"/>
                        </a:lnTo>
                        <a:lnTo>
                          <a:pt x="0" y="893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26"/>
                  <p:cNvSpPr/>
                  <p:nvPr/>
                </p:nvSpPr>
                <p:spPr>
                  <a:xfrm>
                    <a:off x="5380482" y="2238374"/>
                    <a:ext cx="29718" cy="89344"/>
                  </a:xfrm>
                  <a:custGeom>
                    <a:avLst/>
                    <a:gdLst/>
                    <a:ahLst/>
                    <a:cxnLst/>
                    <a:rect l="l" t="t" r="r" b="b"/>
                    <a:pathLst>
                      <a:path w="29718" h="89344" extrusionOk="0">
                        <a:moveTo>
                          <a:pt x="0" y="0"/>
                        </a:moveTo>
                        <a:lnTo>
                          <a:pt x="29718" y="0"/>
                        </a:lnTo>
                        <a:lnTo>
                          <a:pt x="29718" y="89344"/>
                        </a:lnTo>
                        <a:lnTo>
                          <a:pt x="0" y="893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26"/>
                  <p:cNvSpPr/>
                  <p:nvPr/>
                </p:nvSpPr>
                <p:spPr>
                  <a:xfrm>
                    <a:off x="5380482" y="2655093"/>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26"/>
                  <p:cNvSpPr/>
                  <p:nvPr/>
                </p:nvSpPr>
                <p:spPr>
                  <a:xfrm>
                    <a:off x="5350668" y="22086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26"/>
                  <p:cNvSpPr/>
                  <p:nvPr/>
                </p:nvSpPr>
                <p:spPr>
                  <a:xfrm>
                    <a:off x="5350668" y="274434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26"/>
                  <p:cNvSpPr/>
                  <p:nvPr/>
                </p:nvSpPr>
                <p:spPr>
                  <a:xfrm>
                    <a:off x="4636293" y="2833687"/>
                    <a:ext cx="238125" cy="29718"/>
                  </a:xfrm>
                  <a:custGeom>
                    <a:avLst/>
                    <a:gdLst/>
                    <a:ahLst/>
                    <a:cxnLst/>
                    <a:rect l="l" t="t" r="r" b="b"/>
                    <a:pathLst>
                      <a:path w="238125" h="29718" extrusionOk="0">
                        <a:moveTo>
                          <a:pt x="0" y="0"/>
                        </a:moveTo>
                        <a:lnTo>
                          <a:pt x="238125" y="0"/>
                        </a:lnTo>
                        <a:lnTo>
                          <a:pt x="23812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26"/>
                  <p:cNvSpPr/>
                  <p:nvPr/>
                </p:nvSpPr>
                <p:spPr>
                  <a:xfrm>
                    <a:off x="4874418" y="2803969"/>
                    <a:ext cx="238125" cy="29718"/>
                  </a:xfrm>
                  <a:custGeom>
                    <a:avLst/>
                    <a:gdLst/>
                    <a:ahLst/>
                    <a:cxnLst/>
                    <a:rect l="l" t="t" r="r" b="b"/>
                    <a:pathLst>
                      <a:path w="238125" h="29718" extrusionOk="0">
                        <a:moveTo>
                          <a:pt x="0" y="0"/>
                        </a:moveTo>
                        <a:lnTo>
                          <a:pt x="238125" y="0"/>
                        </a:lnTo>
                        <a:lnTo>
                          <a:pt x="23812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26"/>
                  <p:cNvSpPr/>
                  <p:nvPr/>
                </p:nvSpPr>
                <p:spPr>
                  <a:xfrm>
                    <a:off x="5112543" y="2774155"/>
                    <a:ext cx="238125" cy="29718"/>
                  </a:xfrm>
                  <a:custGeom>
                    <a:avLst/>
                    <a:gdLst/>
                    <a:ahLst/>
                    <a:cxnLst/>
                    <a:rect l="l" t="t" r="r" b="b"/>
                    <a:pathLst>
                      <a:path w="238125" h="29718" extrusionOk="0">
                        <a:moveTo>
                          <a:pt x="0" y="0"/>
                        </a:moveTo>
                        <a:lnTo>
                          <a:pt x="238125" y="0"/>
                        </a:lnTo>
                        <a:lnTo>
                          <a:pt x="23812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26"/>
                  <p:cNvSpPr/>
                  <p:nvPr/>
                </p:nvSpPr>
                <p:spPr>
                  <a:xfrm>
                    <a:off x="4517231" y="1910905"/>
                    <a:ext cx="267843" cy="29717"/>
                  </a:xfrm>
                  <a:custGeom>
                    <a:avLst/>
                    <a:gdLst/>
                    <a:ahLst/>
                    <a:cxnLst/>
                    <a:rect l="l" t="t" r="r" b="b"/>
                    <a:pathLst>
                      <a:path w="267843" h="29717" extrusionOk="0">
                        <a:moveTo>
                          <a:pt x="0" y="0"/>
                        </a:moveTo>
                        <a:lnTo>
                          <a:pt x="267843" y="0"/>
                        </a:lnTo>
                        <a:lnTo>
                          <a:pt x="267843"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26"/>
                  <p:cNvSpPr/>
                  <p:nvPr/>
                </p:nvSpPr>
                <p:spPr>
                  <a:xfrm>
                    <a:off x="4487418" y="1881187"/>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26"/>
                  <p:cNvSpPr/>
                  <p:nvPr/>
                </p:nvSpPr>
                <p:spPr>
                  <a:xfrm>
                    <a:off x="4487418" y="1791842"/>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26"/>
                  <p:cNvSpPr/>
                  <p:nvPr/>
                </p:nvSpPr>
                <p:spPr>
                  <a:xfrm>
                    <a:off x="4517231" y="1821655"/>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26"/>
                  <p:cNvSpPr/>
                  <p:nvPr/>
                </p:nvSpPr>
                <p:spPr>
                  <a:xfrm>
                    <a:off x="4487418" y="1821655"/>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26"/>
                  <p:cNvSpPr/>
                  <p:nvPr/>
                </p:nvSpPr>
                <p:spPr>
                  <a:xfrm>
                    <a:off x="4457700" y="1851469"/>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26"/>
                  <p:cNvSpPr/>
                  <p:nvPr/>
                </p:nvSpPr>
                <p:spPr>
                  <a:xfrm>
                    <a:off x="4457700" y="1821655"/>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26"/>
                  <p:cNvSpPr/>
                  <p:nvPr/>
                </p:nvSpPr>
                <p:spPr>
                  <a:xfrm>
                    <a:off x="4368355" y="1881187"/>
                    <a:ext cx="89344" cy="29717"/>
                  </a:xfrm>
                  <a:custGeom>
                    <a:avLst/>
                    <a:gdLst/>
                    <a:ahLst/>
                    <a:cxnLst/>
                    <a:rect l="l" t="t" r="r" b="b"/>
                    <a:pathLst>
                      <a:path w="89344" h="29717" extrusionOk="0">
                        <a:moveTo>
                          <a:pt x="0" y="0"/>
                        </a:moveTo>
                        <a:lnTo>
                          <a:pt x="89345" y="0"/>
                        </a:lnTo>
                        <a:lnTo>
                          <a:pt x="8934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26"/>
                  <p:cNvSpPr/>
                  <p:nvPr/>
                </p:nvSpPr>
                <p:spPr>
                  <a:xfrm>
                    <a:off x="4368355" y="1791842"/>
                    <a:ext cx="89344" cy="29717"/>
                  </a:xfrm>
                  <a:custGeom>
                    <a:avLst/>
                    <a:gdLst/>
                    <a:ahLst/>
                    <a:cxnLst/>
                    <a:rect l="l" t="t" r="r" b="b"/>
                    <a:pathLst>
                      <a:path w="89344" h="29717" extrusionOk="0">
                        <a:moveTo>
                          <a:pt x="0" y="0"/>
                        </a:moveTo>
                        <a:lnTo>
                          <a:pt x="89345" y="0"/>
                        </a:lnTo>
                        <a:lnTo>
                          <a:pt x="8934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26"/>
                  <p:cNvSpPr/>
                  <p:nvPr/>
                </p:nvSpPr>
                <p:spPr>
                  <a:xfrm>
                    <a:off x="4368355" y="1821655"/>
                    <a:ext cx="89344" cy="59531"/>
                  </a:xfrm>
                  <a:custGeom>
                    <a:avLst/>
                    <a:gdLst/>
                    <a:ahLst/>
                    <a:cxnLst/>
                    <a:rect l="l" t="t" r="r" b="b"/>
                    <a:pathLst>
                      <a:path w="89344" h="59531" extrusionOk="0">
                        <a:moveTo>
                          <a:pt x="0" y="0"/>
                        </a:moveTo>
                        <a:lnTo>
                          <a:pt x="89345" y="0"/>
                        </a:lnTo>
                        <a:lnTo>
                          <a:pt x="89345" y="59531"/>
                        </a:lnTo>
                        <a:lnTo>
                          <a:pt x="0" y="59531"/>
                        </a:lnTo>
                        <a:close/>
                      </a:path>
                    </a:pathLst>
                  </a:custGeom>
                  <a:solidFill>
                    <a:srgbClr val="FFD7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26"/>
                  <p:cNvSpPr/>
                  <p:nvPr/>
                </p:nvSpPr>
                <p:spPr>
                  <a:xfrm>
                    <a:off x="4338637" y="1821655"/>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26"/>
                  <p:cNvSpPr/>
                  <p:nvPr/>
                </p:nvSpPr>
                <p:spPr>
                  <a:xfrm>
                    <a:off x="5320855" y="1702593"/>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26"/>
                  <p:cNvSpPr/>
                  <p:nvPr/>
                </p:nvSpPr>
                <p:spPr>
                  <a:xfrm>
                    <a:off x="5350668" y="1791842"/>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rgbClr val="0534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26"/>
                  <p:cNvSpPr/>
                  <p:nvPr/>
                </p:nvSpPr>
                <p:spPr>
                  <a:xfrm>
                    <a:off x="5320855" y="1762124"/>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rgbClr val="DD58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26"/>
                  <p:cNvSpPr/>
                  <p:nvPr/>
                </p:nvSpPr>
                <p:spPr>
                  <a:xfrm>
                    <a:off x="5380482" y="1732406"/>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rgbClr val="0534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26"/>
                  <p:cNvSpPr/>
                  <p:nvPr/>
                </p:nvSpPr>
                <p:spPr>
                  <a:xfrm>
                    <a:off x="5291137" y="1821655"/>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26"/>
                  <p:cNvSpPr/>
                  <p:nvPr/>
                </p:nvSpPr>
                <p:spPr>
                  <a:xfrm>
                    <a:off x="5320855" y="1732406"/>
                    <a:ext cx="59626" cy="59435"/>
                  </a:xfrm>
                  <a:custGeom>
                    <a:avLst/>
                    <a:gdLst/>
                    <a:ahLst/>
                    <a:cxnLst/>
                    <a:rect l="l" t="t" r="r" b="b"/>
                    <a:pathLst>
                      <a:path w="59626" h="59435" extrusionOk="0">
                        <a:moveTo>
                          <a:pt x="59627" y="0"/>
                        </a:moveTo>
                        <a:lnTo>
                          <a:pt x="59627" y="59436"/>
                        </a:lnTo>
                        <a:lnTo>
                          <a:pt x="29813" y="59436"/>
                        </a:lnTo>
                        <a:lnTo>
                          <a:pt x="29813" y="29718"/>
                        </a:lnTo>
                        <a:lnTo>
                          <a:pt x="0" y="29718"/>
                        </a:lnTo>
                        <a:lnTo>
                          <a:pt x="0" y="0"/>
                        </a:lnTo>
                        <a:lnTo>
                          <a:pt x="59627" y="0"/>
                        </a:lnTo>
                        <a:close/>
                      </a:path>
                    </a:pathLst>
                  </a:custGeom>
                  <a:solidFill>
                    <a:srgbClr val="FFD7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26"/>
                  <p:cNvSpPr/>
                  <p:nvPr/>
                </p:nvSpPr>
                <p:spPr>
                  <a:xfrm>
                    <a:off x="5291137" y="1732406"/>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rgbClr val="0534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26"/>
                  <p:cNvSpPr/>
                  <p:nvPr/>
                </p:nvSpPr>
                <p:spPr>
                  <a:xfrm>
                    <a:off x="5320855" y="1791842"/>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rgbClr val="0534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26"/>
                  <p:cNvSpPr/>
                  <p:nvPr/>
                </p:nvSpPr>
                <p:spPr>
                  <a:xfrm>
                    <a:off x="4785169" y="1881187"/>
                    <a:ext cx="238125" cy="29717"/>
                  </a:xfrm>
                  <a:custGeom>
                    <a:avLst/>
                    <a:gdLst/>
                    <a:ahLst/>
                    <a:cxnLst/>
                    <a:rect l="l" t="t" r="r" b="b"/>
                    <a:pathLst>
                      <a:path w="238125" h="29717" extrusionOk="0">
                        <a:moveTo>
                          <a:pt x="0" y="0"/>
                        </a:moveTo>
                        <a:lnTo>
                          <a:pt x="238125" y="0"/>
                        </a:lnTo>
                        <a:lnTo>
                          <a:pt x="238125"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26"/>
                  <p:cNvSpPr/>
                  <p:nvPr/>
                </p:nvSpPr>
                <p:spPr>
                  <a:xfrm>
                    <a:off x="5023294" y="1851469"/>
                    <a:ext cx="267843" cy="29717"/>
                  </a:xfrm>
                  <a:custGeom>
                    <a:avLst/>
                    <a:gdLst/>
                    <a:ahLst/>
                    <a:cxnLst/>
                    <a:rect l="l" t="t" r="r" b="b"/>
                    <a:pathLst>
                      <a:path w="267843" h="29717" extrusionOk="0">
                        <a:moveTo>
                          <a:pt x="0" y="0"/>
                        </a:moveTo>
                        <a:lnTo>
                          <a:pt x="267843" y="0"/>
                        </a:lnTo>
                        <a:lnTo>
                          <a:pt x="267843"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26"/>
                  <p:cNvSpPr/>
                  <p:nvPr/>
                </p:nvSpPr>
                <p:spPr>
                  <a:xfrm>
                    <a:off x="4606480" y="2029967"/>
                    <a:ext cx="208406" cy="29718"/>
                  </a:xfrm>
                  <a:custGeom>
                    <a:avLst/>
                    <a:gdLst/>
                    <a:ahLst/>
                    <a:cxnLst/>
                    <a:rect l="l" t="t" r="r" b="b"/>
                    <a:pathLst>
                      <a:path w="208406" h="29718" extrusionOk="0">
                        <a:moveTo>
                          <a:pt x="0" y="0"/>
                        </a:moveTo>
                        <a:lnTo>
                          <a:pt x="208407" y="0"/>
                        </a:lnTo>
                        <a:lnTo>
                          <a:pt x="208407"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26"/>
                  <p:cNvSpPr/>
                  <p:nvPr/>
                </p:nvSpPr>
                <p:spPr>
                  <a:xfrm>
                    <a:off x="4814887" y="2000249"/>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26"/>
                  <p:cNvSpPr/>
                  <p:nvPr/>
                </p:nvSpPr>
                <p:spPr>
                  <a:xfrm>
                    <a:off x="4993481" y="1970531"/>
                    <a:ext cx="208406" cy="29717"/>
                  </a:xfrm>
                  <a:custGeom>
                    <a:avLst/>
                    <a:gdLst/>
                    <a:ahLst/>
                    <a:cxnLst/>
                    <a:rect l="l" t="t" r="r" b="b"/>
                    <a:pathLst>
                      <a:path w="208406" h="29717" extrusionOk="0">
                        <a:moveTo>
                          <a:pt x="0" y="0"/>
                        </a:moveTo>
                        <a:lnTo>
                          <a:pt x="208407" y="0"/>
                        </a:lnTo>
                        <a:lnTo>
                          <a:pt x="208407"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26"/>
                  <p:cNvSpPr/>
                  <p:nvPr/>
                </p:nvSpPr>
                <p:spPr>
                  <a:xfrm>
                    <a:off x="4636293" y="2149030"/>
                    <a:ext cx="208406" cy="29718"/>
                  </a:xfrm>
                  <a:custGeom>
                    <a:avLst/>
                    <a:gdLst/>
                    <a:ahLst/>
                    <a:cxnLst/>
                    <a:rect l="l" t="t" r="r" b="b"/>
                    <a:pathLst>
                      <a:path w="208406" h="29718" extrusionOk="0">
                        <a:moveTo>
                          <a:pt x="0" y="0"/>
                        </a:moveTo>
                        <a:lnTo>
                          <a:pt x="208407" y="0"/>
                        </a:lnTo>
                        <a:lnTo>
                          <a:pt x="208407"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26"/>
                  <p:cNvSpPr/>
                  <p:nvPr/>
                </p:nvSpPr>
                <p:spPr>
                  <a:xfrm>
                    <a:off x="4844605" y="2119312"/>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26"/>
                  <p:cNvSpPr/>
                  <p:nvPr/>
                </p:nvSpPr>
                <p:spPr>
                  <a:xfrm>
                    <a:off x="5023294" y="2089594"/>
                    <a:ext cx="208406" cy="29718"/>
                  </a:xfrm>
                  <a:custGeom>
                    <a:avLst/>
                    <a:gdLst/>
                    <a:ahLst/>
                    <a:cxnLst/>
                    <a:rect l="l" t="t" r="r" b="b"/>
                    <a:pathLst>
                      <a:path w="208406" h="29718" extrusionOk="0">
                        <a:moveTo>
                          <a:pt x="0" y="0"/>
                        </a:moveTo>
                        <a:lnTo>
                          <a:pt x="208407" y="0"/>
                        </a:lnTo>
                        <a:lnTo>
                          <a:pt x="208407"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26"/>
                  <p:cNvSpPr/>
                  <p:nvPr/>
                </p:nvSpPr>
                <p:spPr>
                  <a:xfrm>
                    <a:off x="4695825" y="2268092"/>
                    <a:ext cx="208406" cy="29718"/>
                  </a:xfrm>
                  <a:custGeom>
                    <a:avLst/>
                    <a:gdLst/>
                    <a:ahLst/>
                    <a:cxnLst/>
                    <a:rect l="l" t="t" r="r" b="b"/>
                    <a:pathLst>
                      <a:path w="208406" h="29718" extrusionOk="0">
                        <a:moveTo>
                          <a:pt x="0" y="0"/>
                        </a:moveTo>
                        <a:lnTo>
                          <a:pt x="208407" y="0"/>
                        </a:lnTo>
                        <a:lnTo>
                          <a:pt x="208407"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26"/>
                  <p:cNvSpPr/>
                  <p:nvPr/>
                </p:nvSpPr>
                <p:spPr>
                  <a:xfrm>
                    <a:off x="4904232" y="2238374"/>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26"/>
                  <p:cNvSpPr/>
                  <p:nvPr/>
                </p:nvSpPr>
                <p:spPr>
                  <a:xfrm>
                    <a:off x="5082730" y="2208656"/>
                    <a:ext cx="208406" cy="29718"/>
                  </a:xfrm>
                  <a:custGeom>
                    <a:avLst/>
                    <a:gdLst/>
                    <a:ahLst/>
                    <a:cxnLst/>
                    <a:rect l="l" t="t" r="r" b="b"/>
                    <a:pathLst>
                      <a:path w="208406" h="29718" extrusionOk="0">
                        <a:moveTo>
                          <a:pt x="0" y="0"/>
                        </a:moveTo>
                        <a:lnTo>
                          <a:pt x="208407" y="0"/>
                        </a:lnTo>
                        <a:lnTo>
                          <a:pt x="208407"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26"/>
                  <p:cNvSpPr/>
                  <p:nvPr/>
                </p:nvSpPr>
                <p:spPr>
                  <a:xfrm>
                    <a:off x="4755356" y="2387155"/>
                    <a:ext cx="208406" cy="29718"/>
                  </a:xfrm>
                  <a:custGeom>
                    <a:avLst/>
                    <a:gdLst/>
                    <a:ahLst/>
                    <a:cxnLst/>
                    <a:rect l="l" t="t" r="r" b="b"/>
                    <a:pathLst>
                      <a:path w="208406" h="29718" extrusionOk="0">
                        <a:moveTo>
                          <a:pt x="0" y="0"/>
                        </a:moveTo>
                        <a:lnTo>
                          <a:pt x="208407" y="0"/>
                        </a:lnTo>
                        <a:lnTo>
                          <a:pt x="208407"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26"/>
                  <p:cNvSpPr/>
                  <p:nvPr/>
                </p:nvSpPr>
                <p:spPr>
                  <a:xfrm>
                    <a:off x="4963668" y="2357437"/>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26"/>
                  <p:cNvSpPr/>
                  <p:nvPr/>
                </p:nvSpPr>
                <p:spPr>
                  <a:xfrm>
                    <a:off x="5142357" y="2327719"/>
                    <a:ext cx="208406" cy="29718"/>
                  </a:xfrm>
                  <a:custGeom>
                    <a:avLst/>
                    <a:gdLst/>
                    <a:ahLst/>
                    <a:cxnLst/>
                    <a:rect l="l" t="t" r="r" b="b"/>
                    <a:pathLst>
                      <a:path w="208406" h="29718" extrusionOk="0">
                        <a:moveTo>
                          <a:pt x="0" y="0"/>
                        </a:moveTo>
                        <a:lnTo>
                          <a:pt x="208407" y="0"/>
                        </a:lnTo>
                        <a:lnTo>
                          <a:pt x="208407"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26"/>
                  <p:cNvSpPr/>
                  <p:nvPr/>
                </p:nvSpPr>
                <p:spPr>
                  <a:xfrm>
                    <a:off x="4785169" y="2506217"/>
                    <a:ext cx="208406" cy="29718"/>
                  </a:xfrm>
                  <a:custGeom>
                    <a:avLst/>
                    <a:gdLst/>
                    <a:ahLst/>
                    <a:cxnLst/>
                    <a:rect l="l" t="t" r="r" b="b"/>
                    <a:pathLst>
                      <a:path w="208406" h="29718" extrusionOk="0">
                        <a:moveTo>
                          <a:pt x="0" y="0"/>
                        </a:moveTo>
                        <a:lnTo>
                          <a:pt x="208407" y="0"/>
                        </a:lnTo>
                        <a:lnTo>
                          <a:pt x="208407"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26"/>
                  <p:cNvSpPr/>
                  <p:nvPr/>
                </p:nvSpPr>
                <p:spPr>
                  <a:xfrm>
                    <a:off x="4993481" y="2476499"/>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26"/>
                  <p:cNvSpPr/>
                  <p:nvPr/>
                </p:nvSpPr>
                <p:spPr>
                  <a:xfrm>
                    <a:off x="5172075" y="2446781"/>
                    <a:ext cx="208406" cy="29718"/>
                  </a:xfrm>
                  <a:custGeom>
                    <a:avLst/>
                    <a:gdLst/>
                    <a:ahLst/>
                    <a:cxnLst/>
                    <a:rect l="l" t="t" r="r" b="b"/>
                    <a:pathLst>
                      <a:path w="208406" h="29718" extrusionOk="0">
                        <a:moveTo>
                          <a:pt x="0" y="0"/>
                        </a:moveTo>
                        <a:lnTo>
                          <a:pt x="208407" y="0"/>
                        </a:lnTo>
                        <a:lnTo>
                          <a:pt x="208407"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26"/>
                  <p:cNvSpPr/>
                  <p:nvPr/>
                </p:nvSpPr>
                <p:spPr>
                  <a:xfrm>
                    <a:off x="4755356" y="2625280"/>
                    <a:ext cx="208406" cy="29718"/>
                  </a:xfrm>
                  <a:custGeom>
                    <a:avLst/>
                    <a:gdLst/>
                    <a:ahLst/>
                    <a:cxnLst/>
                    <a:rect l="l" t="t" r="r" b="b"/>
                    <a:pathLst>
                      <a:path w="208406" h="29718" extrusionOk="0">
                        <a:moveTo>
                          <a:pt x="0" y="0"/>
                        </a:moveTo>
                        <a:lnTo>
                          <a:pt x="208407" y="0"/>
                        </a:lnTo>
                        <a:lnTo>
                          <a:pt x="208407"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26"/>
                  <p:cNvSpPr/>
                  <p:nvPr/>
                </p:nvSpPr>
                <p:spPr>
                  <a:xfrm>
                    <a:off x="5142357" y="2565844"/>
                    <a:ext cx="208406" cy="29718"/>
                  </a:xfrm>
                  <a:custGeom>
                    <a:avLst/>
                    <a:gdLst/>
                    <a:ahLst/>
                    <a:cxnLst/>
                    <a:rect l="l" t="t" r="r" b="b"/>
                    <a:pathLst>
                      <a:path w="208406" h="29718" extrusionOk="0">
                        <a:moveTo>
                          <a:pt x="0" y="0"/>
                        </a:moveTo>
                        <a:lnTo>
                          <a:pt x="208407" y="0"/>
                        </a:lnTo>
                        <a:lnTo>
                          <a:pt x="208407"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26"/>
                  <p:cNvSpPr/>
                  <p:nvPr/>
                </p:nvSpPr>
                <p:spPr>
                  <a:xfrm>
                    <a:off x="4725543" y="2744342"/>
                    <a:ext cx="208406" cy="29718"/>
                  </a:xfrm>
                  <a:custGeom>
                    <a:avLst/>
                    <a:gdLst/>
                    <a:ahLst/>
                    <a:cxnLst/>
                    <a:rect l="l" t="t" r="r" b="b"/>
                    <a:pathLst>
                      <a:path w="208406" h="29718" extrusionOk="0">
                        <a:moveTo>
                          <a:pt x="0" y="0"/>
                        </a:moveTo>
                        <a:lnTo>
                          <a:pt x="208407" y="0"/>
                        </a:lnTo>
                        <a:lnTo>
                          <a:pt x="208407"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26"/>
                  <p:cNvSpPr/>
                  <p:nvPr/>
                </p:nvSpPr>
                <p:spPr>
                  <a:xfrm>
                    <a:off x="4933950" y="2714624"/>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26"/>
                  <p:cNvSpPr/>
                  <p:nvPr/>
                </p:nvSpPr>
                <p:spPr>
                  <a:xfrm>
                    <a:off x="4547235" y="1881187"/>
                    <a:ext cx="892682" cy="952500"/>
                  </a:xfrm>
                  <a:custGeom>
                    <a:avLst/>
                    <a:gdLst/>
                    <a:ahLst/>
                    <a:cxnLst/>
                    <a:rect l="l" t="t" r="r" b="b"/>
                    <a:pathLst>
                      <a:path w="892682" h="952500" extrusionOk="0">
                        <a:moveTo>
                          <a:pt x="862965" y="565595"/>
                        </a:moveTo>
                        <a:lnTo>
                          <a:pt x="862965" y="446532"/>
                        </a:lnTo>
                        <a:lnTo>
                          <a:pt x="833247" y="446532"/>
                        </a:lnTo>
                        <a:lnTo>
                          <a:pt x="833247" y="357188"/>
                        </a:lnTo>
                        <a:lnTo>
                          <a:pt x="803529" y="357188"/>
                        </a:lnTo>
                        <a:lnTo>
                          <a:pt x="803529" y="327469"/>
                        </a:lnTo>
                        <a:lnTo>
                          <a:pt x="773811" y="327469"/>
                        </a:lnTo>
                        <a:lnTo>
                          <a:pt x="773811" y="238125"/>
                        </a:lnTo>
                        <a:lnTo>
                          <a:pt x="744093" y="238125"/>
                        </a:lnTo>
                        <a:lnTo>
                          <a:pt x="744093" y="119063"/>
                        </a:lnTo>
                        <a:lnTo>
                          <a:pt x="714375" y="119063"/>
                        </a:lnTo>
                        <a:lnTo>
                          <a:pt x="714375" y="0"/>
                        </a:lnTo>
                        <a:lnTo>
                          <a:pt x="476250" y="0"/>
                        </a:lnTo>
                        <a:lnTo>
                          <a:pt x="476250" y="29718"/>
                        </a:lnTo>
                        <a:lnTo>
                          <a:pt x="238125" y="29718"/>
                        </a:lnTo>
                        <a:lnTo>
                          <a:pt x="238125" y="59436"/>
                        </a:lnTo>
                        <a:lnTo>
                          <a:pt x="0" y="59436"/>
                        </a:lnTo>
                        <a:lnTo>
                          <a:pt x="0" y="178498"/>
                        </a:lnTo>
                        <a:lnTo>
                          <a:pt x="29718" y="178498"/>
                        </a:lnTo>
                        <a:lnTo>
                          <a:pt x="29718" y="297561"/>
                        </a:lnTo>
                        <a:lnTo>
                          <a:pt x="59436" y="297561"/>
                        </a:lnTo>
                        <a:lnTo>
                          <a:pt x="59436" y="386906"/>
                        </a:lnTo>
                        <a:lnTo>
                          <a:pt x="89154" y="386906"/>
                        </a:lnTo>
                        <a:lnTo>
                          <a:pt x="89154" y="416623"/>
                        </a:lnTo>
                        <a:lnTo>
                          <a:pt x="118872" y="416623"/>
                        </a:lnTo>
                        <a:lnTo>
                          <a:pt x="118872" y="505968"/>
                        </a:lnTo>
                        <a:lnTo>
                          <a:pt x="148590" y="505968"/>
                        </a:lnTo>
                        <a:lnTo>
                          <a:pt x="148590" y="595313"/>
                        </a:lnTo>
                        <a:lnTo>
                          <a:pt x="178308" y="595313"/>
                        </a:lnTo>
                        <a:lnTo>
                          <a:pt x="178308" y="744093"/>
                        </a:lnTo>
                        <a:lnTo>
                          <a:pt x="148590" y="744093"/>
                        </a:lnTo>
                        <a:lnTo>
                          <a:pt x="148590" y="833438"/>
                        </a:lnTo>
                        <a:lnTo>
                          <a:pt x="118872" y="833438"/>
                        </a:lnTo>
                        <a:lnTo>
                          <a:pt x="118872" y="922782"/>
                        </a:lnTo>
                        <a:lnTo>
                          <a:pt x="89154" y="922782"/>
                        </a:lnTo>
                        <a:lnTo>
                          <a:pt x="89154" y="952500"/>
                        </a:lnTo>
                        <a:lnTo>
                          <a:pt x="327279" y="952500"/>
                        </a:lnTo>
                        <a:lnTo>
                          <a:pt x="327279" y="922782"/>
                        </a:lnTo>
                        <a:lnTo>
                          <a:pt x="565404" y="922782"/>
                        </a:lnTo>
                        <a:lnTo>
                          <a:pt x="565404" y="893064"/>
                        </a:lnTo>
                        <a:lnTo>
                          <a:pt x="803529" y="893064"/>
                        </a:lnTo>
                        <a:lnTo>
                          <a:pt x="803529" y="863346"/>
                        </a:lnTo>
                        <a:lnTo>
                          <a:pt x="833247" y="863346"/>
                        </a:lnTo>
                        <a:lnTo>
                          <a:pt x="833247" y="774001"/>
                        </a:lnTo>
                        <a:lnTo>
                          <a:pt x="862965" y="774001"/>
                        </a:lnTo>
                        <a:lnTo>
                          <a:pt x="862965" y="684657"/>
                        </a:lnTo>
                        <a:lnTo>
                          <a:pt x="892683" y="684657"/>
                        </a:lnTo>
                        <a:lnTo>
                          <a:pt x="892683" y="565595"/>
                        </a:lnTo>
                        <a:lnTo>
                          <a:pt x="862965" y="565595"/>
                        </a:lnTo>
                        <a:close/>
                        <a:moveTo>
                          <a:pt x="803434" y="446532"/>
                        </a:moveTo>
                        <a:lnTo>
                          <a:pt x="803434" y="476250"/>
                        </a:lnTo>
                        <a:lnTo>
                          <a:pt x="595027" y="476250"/>
                        </a:lnTo>
                        <a:lnTo>
                          <a:pt x="595027" y="505968"/>
                        </a:lnTo>
                        <a:lnTo>
                          <a:pt x="416433" y="505968"/>
                        </a:lnTo>
                        <a:lnTo>
                          <a:pt x="416433" y="535686"/>
                        </a:lnTo>
                        <a:lnTo>
                          <a:pt x="208026" y="535686"/>
                        </a:lnTo>
                        <a:lnTo>
                          <a:pt x="208026" y="505968"/>
                        </a:lnTo>
                        <a:lnTo>
                          <a:pt x="416433" y="505968"/>
                        </a:lnTo>
                        <a:lnTo>
                          <a:pt x="416433" y="476250"/>
                        </a:lnTo>
                        <a:lnTo>
                          <a:pt x="595027" y="476250"/>
                        </a:lnTo>
                        <a:lnTo>
                          <a:pt x="595027" y="446532"/>
                        </a:lnTo>
                        <a:lnTo>
                          <a:pt x="803434" y="446532"/>
                        </a:lnTo>
                        <a:close/>
                        <a:moveTo>
                          <a:pt x="59341" y="178689"/>
                        </a:moveTo>
                        <a:lnTo>
                          <a:pt x="59341" y="148971"/>
                        </a:lnTo>
                        <a:lnTo>
                          <a:pt x="267748" y="148971"/>
                        </a:lnTo>
                        <a:lnTo>
                          <a:pt x="267748" y="119253"/>
                        </a:lnTo>
                        <a:lnTo>
                          <a:pt x="446342" y="119253"/>
                        </a:lnTo>
                        <a:lnTo>
                          <a:pt x="446342" y="89535"/>
                        </a:lnTo>
                        <a:lnTo>
                          <a:pt x="654749" y="89535"/>
                        </a:lnTo>
                        <a:lnTo>
                          <a:pt x="654749" y="119253"/>
                        </a:lnTo>
                        <a:lnTo>
                          <a:pt x="446342" y="119253"/>
                        </a:lnTo>
                        <a:lnTo>
                          <a:pt x="446342" y="148971"/>
                        </a:lnTo>
                        <a:lnTo>
                          <a:pt x="267748" y="148971"/>
                        </a:lnTo>
                        <a:lnTo>
                          <a:pt x="267748" y="178689"/>
                        </a:lnTo>
                        <a:lnTo>
                          <a:pt x="59341" y="178689"/>
                        </a:lnTo>
                        <a:close/>
                        <a:moveTo>
                          <a:pt x="89059" y="297752"/>
                        </a:moveTo>
                        <a:lnTo>
                          <a:pt x="89059" y="268034"/>
                        </a:lnTo>
                        <a:lnTo>
                          <a:pt x="297466" y="268034"/>
                        </a:lnTo>
                        <a:lnTo>
                          <a:pt x="297466" y="238315"/>
                        </a:lnTo>
                        <a:lnTo>
                          <a:pt x="476059" y="238315"/>
                        </a:lnTo>
                        <a:lnTo>
                          <a:pt x="476059" y="208598"/>
                        </a:lnTo>
                        <a:lnTo>
                          <a:pt x="684466" y="208598"/>
                        </a:lnTo>
                        <a:lnTo>
                          <a:pt x="684466" y="238315"/>
                        </a:lnTo>
                        <a:lnTo>
                          <a:pt x="476059" y="238315"/>
                        </a:lnTo>
                        <a:lnTo>
                          <a:pt x="476059" y="268034"/>
                        </a:lnTo>
                        <a:lnTo>
                          <a:pt x="297466" y="268034"/>
                        </a:lnTo>
                        <a:lnTo>
                          <a:pt x="297466" y="297752"/>
                        </a:lnTo>
                        <a:lnTo>
                          <a:pt x="89059" y="297752"/>
                        </a:lnTo>
                        <a:close/>
                        <a:moveTo>
                          <a:pt x="148590" y="416814"/>
                        </a:moveTo>
                        <a:lnTo>
                          <a:pt x="148590" y="387096"/>
                        </a:lnTo>
                        <a:lnTo>
                          <a:pt x="356997" y="387096"/>
                        </a:lnTo>
                        <a:lnTo>
                          <a:pt x="356997" y="357378"/>
                        </a:lnTo>
                        <a:lnTo>
                          <a:pt x="535591" y="357378"/>
                        </a:lnTo>
                        <a:lnTo>
                          <a:pt x="535591" y="327660"/>
                        </a:lnTo>
                        <a:lnTo>
                          <a:pt x="743998" y="327660"/>
                        </a:lnTo>
                        <a:lnTo>
                          <a:pt x="743998" y="357378"/>
                        </a:lnTo>
                        <a:lnTo>
                          <a:pt x="535591" y="357378"/>
                        </a:lnTo>
                        <a:lnTo>
                          <a:pt x="535591" y="387096"/>
                        </a:lnTo>
                        <a:lnTo>
                          <a:pt x="356997" y="387096"/>
                        </a:lnTo>
                        <a:lnTo>
                          <a:pt x="356997" y="416814"/>
                        </a:lnTo>
                        <a:lnTo>
                          <a:pt x="148590" y="416814"/>
                        </a:lnTo>
                        <a:close/>
                        <a:moveTo>
                          <a:pt x="773620" y="833533"/>
                        </a:moveTo>
                        <a:lnTo>
                          <a:pt x="565213" y="833533"/>
                        </a:lnTo>
                        <a:lnTo>
                          <a:pt x="565213" y="863251"/>
                        </a:lnTo>
                        <a:lnTo>
                          <a:pt x="386620" y="863251"/>
                        </a:lnTo>
                        <a:lnTo>
                          <a:pt x="386620" y="892969"/>
                        </a:lnTo>
                        <a:lnTo>
                          <a:pt x="178213" y="892969"/>
                        </a:lnTo>
                        <a:lnTo>
                          <a:pt x="178213" y="863251"/>
                        </a:lnTo>
                        <a:lnTo>
                          <a:pt x="386620" y="863251"/>
                        </a:lnTo>
                        <a:lnTo>
                          <a:pt x="386620" y="833533"/>
                        </a:lnTo>
                        <a:lnTo>
                          <a:pt x="565213" y="833533"/>
                        </a:lnTo>
                        <a:lnTo>
                          <a:pt x="565213" y="803815"/>
                        </a:lnTo>
                        <a:lnTo>
                          <a:pt x="773620" y="803815"/>
                        </a:lnTo>
                        <a:lnTo>
                          <a:pt x="773620" y="833533"/>
                        </a:lnTo>
                        <a:close/>
                        <a:moveTo>
                          <a:pt x="803339" y="714470"/>
                        </a:moveTo>
                        <a:lnTo>
                          <a:pt x="594932" y="714470"/>
                        </a:lnTo>
                        <a:lnTo>
                          <a:pt x="594932" y="744188"/>
                        </a:lnTo>
                        <a:lnTo>
                          <a:pt x="416338" y="744188"/>
                        </a:lnTo>
                        <a:lnTo>
                          <a:pt x="416338" y="773906"/>
                        </a:lnTo>
                        <a:lnTo>
                          <a:pt x="207931" y="773906"/>
                        </a:lnTo>
                        <a:lnTo>
                          <a:pt x="207931" y="744188"/>
                        </a:lnTo>
                        <a:lnTo>
                          <a:pt x="416338" y="744188"/>
                        </a:lnTo>
                        <a:lnTo>
                          <a:pt x="416338" y="714470"/>
                        </a:lnTo>
                        <a:lnTo>
                          <a:pt x="594932" y="714470"/>
                        </a:lnTo>
                        <a:lnTo>
                          <a:pt x="594932" y="684752"/>
                        </a:lnTo>
                        <a:lnTo>
                          <a:pt x="803339" y="684752"/>
                        </a:lnTo>
                        <a:lnTo>
                          <a:pt x="803339" y="714470"/>
                        </a:lnTo>
                        <a:close/>
                        <a:moveTo>
                          <a:pt x="833057" y="595408"/>
                        </a:moveTo>
                        <a:lnTo>
                          <a:pt x="624650" y="595408"/>
                        </a:lnTo>
                        <a:lnTo>
                          <a:pt x="624650" y="625126"/>
                        </a:lnTo>
                        <a:lnTo>
                          <a:pt x="446056" y="625126"/>
                        </a:lnTo>
                        <a:lnTo>
                          <a:pt x="446056" y="654844"/>
                        </a:lnTo>
                        <a:lnTo>
                          <a:pt x="237649" y="654844"/>
                        </a:lnTo>
                        <a:lnTo>
                          <a:pt x="237649" y="625126"/>
                        </a:lnTo>
                        <a:lnTo>
                          <a:pt x="446056" y="625126"/>
                        </a:lnTo>
                        <a:lnTo>
                          <a:pt x="446056" y="595408"/>
                        </a:lnTo>
                        <a:lnTo>
                          <a:pt x="624650" y="595408"/>
                        </a:lnTo>
                        <a:lnTo>
                          <a:pt x="624650" y="565690"/>
                        </a:lnTo>
                        <a:lnTo>
                          <a:pt x="833057" y="565690"/>
                        </a:lnTo>
                        <a:lnTo>
                          <a:pt x="833057" y="5954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26"/>
                  <p:cNvSpPr/>
                  <p:nvPr/>
                </p:nvSpPr>
                <p:spPr>
                  <a:xfrm>
                    <a:off x="5112543" y="2684906"/>
                    <a:ext cx="208406" cy="29718"/>
                  </a:xfrm>
                  <a:custGeom>
                    <a:avLst/>
                    <a:gdLst/>
                    <a:ahLst/>
                    <a:cxnLst/>
                    <a:rect l="l" t="t" r="r" b="b"/>
                    <a:pathLst>
                      <a:path w="208406" h="29718" extrusionOk="0">
                        <a:moveTo>
                          <a:pt x="0" y="0"/>
                        </a:moveTo>
                        <a:lnTo>
                          <a:pt x="208407" y="0"/>
                        </a:lnTo>
                        <a:lnTo>
                          <a:pt x="208407"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26"/>
                  <p:cNvSpPr/>
                  <p:nvPr/>
                </p:nvSpPr>
                <p:spPr>
                  <a:xfrm>
                    <a:off x="4487418" y="1762124"/>
                    <a:ext cx="297656" cy="29717"/>
                  </a:xfrm>
                  <a:custGeom>
                    <a:avLst/>
                    <a:gdLst/>
                    <a:ahLst/>
                    <a:cxnLst/>
                    <a:rect l="l" t="t" r="r" b="b"/>
                    <a:pathLst>
                      <a:path w="297656" h="29717" extrusionOk="0">
                        <a:moveTo>
                          <a:pt x="0" y="0"/>
                        </a:moveTo>
                        <a:lnTo>
                          <a:pt x="297656" y="0"/>
                        </a:lnTo>
                        <a:lnTo>
                          <a:pt x="297656"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26"/>
                  <p:cNvSpPr/>
                  <p:nvPr/>
                </p:nvSpPr>
                <p:spPr>
                  <a:xfrm>
                    <a:off x="4785169" y="1732406"/>
                    <a:ext cx="238125" cy="29717"/>
                  </a:xfrm>
                  <a:custGeom>
                    <a:avLst/>
                    <a:gdLst/>
                    <a:ahLst/>
                    <a:cxnLst/>
                    <a:rect l="l" t="t" r="r" b="b"/>
                    <a:pathLst>
                      <a:path w="238125" h="29717" extrusionOk="0">
                        <a:moveTo>
                          <a:pt x="0" y="0"/>
                        </a:moveTo>
                        <a:lnTo>
                          <a:pt x="238125" y="0"/>
                        </a:lnTo>
                        <a:lnTo>
                          <a:pt x="23812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26"/>
                  <p:cNvSpPr/>
                  <p:nvPr/>
                </p:nvSpPr>
                <p:spPr>
                  <a:xfrm>
                    <a:off x="4517231" y="1732406"/>
                    <a:ext cx="803624" cy="178498"/>
                  </a:xfrm>
                  <a:custGeom>
                    <a:avLst/>
                    <a:gdLst/>
                    <a:ahLst/>
                    <a:cxnLst/>
                    <a:rect l="l" t="t" r="r" b="b"/>
                    <a:pathLst>
                      <a:path w="803624" h="178498" extrusionOk="0">
                        <a:moveTo>
                          <a:pt x="803624" y="29718"/>
                        </a:moveTo>
                        <a:lnTo>
                          <a:pt x="803624" y="89249"/>
                        </a:lnTo>
                        <a:lnTo>
                          <a:pt x="773906" y="89249"/>
                        </a:lnTo>
                        <a:lnTo>
                          <a:pt x="773906" y="119063"/>
                        </a:lnTo>
                        <a:lnTo>
                          <a:pt x="506063" y="119063"/>
                        </a:lnTo>
                        <a:lnTo>
                          <a:pt x="506063" y="148780"/>
                        </a:lnTo>
                        <a:lnTo>
                          <a:pt x="267938" y="148780"/>
                        </a:lnTo>
                        <a:lnTo>
                          <a:pt x="267938" y="178498"/>
                        </a:lnTo>
                        <a:lnTo>
                          <a:pt x="0" y="178498"/>
                        </a:lnTo>
                        <a:lnTo>
                          <a:pt x="0" y="148780"/>
                        </a:lnTo>
                        <a:lnTo>
                          <a:pt x="29813" y="148780"/>
                        </a:lnTo>
                        <a:lnTo>
                          <a:pt x="29813" y="89249"/>
                        </a:lnTo>
                        <a:lnTo>
                          <a:pt x="0" y="89249"/>
                        </a:lnTo>
                        <a:lnTo>
                          <a:pt x="0" y="59436"/>
                        </a:lnTo>
                        <a:lnTo>
                          <a:pt x="267938" y="59436"/>
                        </a:lnTo>
                        <a:lnTo>
                          <a:pt x="267938" y="29718"/>
                        </a:lnTo>
                        <a:lnTo>
                          <a:pt x="506063" y="29718"/>
                        </a:lnTo>
                        <a:lnTo>
                          <a:pt x="506063" y="0"/>
                        </a:lnTo>
                        <a:lnTo>
                          <a:pt x="773906" y="0"/>
                        </a:lnTo>
                        <a:lnTo>
                          <a:pt x="773906" y="29718"/>
                        </a:lnTo>
                        <a:lnTo>
                          <a:pt x="803624"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26"/>
                  <p:cNvSpPr/>
                  <p:nvPr/>
                </p:nvSpPr>
                <p:spPr>
                  <a:xfrm>
                    <a:off x="5023294" y="1702593"/>
                    <a:ext cx="267843" cy="29717"/>
                  </a:xfrm>
                  <a:custGeom>
                    <a:avLst/>
                    <a:gdLst/>
                    <a:ahLst/>
                    <a:cxnLst/>
                    <a:rect l="l" t="t" r="r" b="b"/>
                    <a:pathLst>
                      <a:path w="267843" h="29717" extrusionOk="0">
                        <a:moveTo>
                          <a:pt x="0" y="0"/>
                        </a:moveTo>
                        <a:lnTo>
                          <a:pt x="267843" y="0"/>
                        </a:lnTo>
                        <a:lnTo>
                          <a:pt x="26784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26"/>
                  <p:cNvSpPr/>
                  <p:nvPr/>
                </p:nvSpPr>
                <p:spPr>
                  <a:xfrm>
                    <a:off x="4457700" y="1791842"/>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26"/>
                  <p:cNvSpPr/>
                  <p:nvPr/>
                </p:nvSpPr>
                <p:spPr>
                  <a:xfrm>
                    <a:off x="4457700" y="1762124"/>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26"/>
                  <p:cNvSpPr/>
                  <p:nvPr/>
                </p:nvSpPr>
                <p:spPr>
                  <a:xfrm>
                    <a:off x="4963668" y="2595562"/>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26"/>
                  <p:cNvSpPr/>
                  <p:nvPr/>
                </p:nvSpPr>
                <p:spPr>
                  <a:xfrm>
                    <a:off x="4517231" y="1910905"/>
                    <a:ext cx="29717" cy="148780"/>
                  </a:xfrm>
                  <a:custGeom>
                    <a:avLst/>
                    <a:gdLst/>
                    <a:ahLst/>
                    <a:cxnLst/>
                    <a:rect l="l" t="t" r="r" b="b"/>
                    <a:pathLst>
                      <a:path w="29717" h="148780" extrusionOk="0">
                        <a:moveTo>
                          <a:pt x="0" y="0"/>
                        </a:moveTo>
                        <a:lnTo>
                          <a:pt x="29718" y="0"/>
                        </a:lnTo>
                        <a:lnTo>
                          <a:pt x="29718" y="148780"/>
                        </a:lnTo>
                        <a:lnTo>
                          <a:pt x="0" y="14878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26"/>
                  <p:cNvSpPr/>
                  <p:nvPr/>
                </p:nvSpPr>
                <p:spPr>
                  <a:xfrm>
                    <a:off x="5261419" y="1851469"/>
                    <a:ext cx="29718" cy="148780"/>
                  </a:xfrm>
                  <a:custGeom>
                    <a:avLst/>
                    <a:gdLst/>
                    <a:ahLst/>
                    <a:cxnLst/>
                    <a:rect l="l" t="t" r="r" b="b"/>
                    <a:pathLst>
                      <a:path w="29718" h="148780" extrusionOk="0">
                        <a:moveTo>
                          <a:pt x="0" y="0"/>
                        </a:moveTo>
                        <a:lnTo>
                          <a:pt x="29718" y="0"/>
                        </a:lnTo>
                        <a:lnTo>
                          <a:pt x="29718" y="148781"/>
                        </a:lnTo>
                        <a:lnTo>
                          <a:pt x="0" y="1487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26"/>
                  <p:cNvSpPr/>
                  <p:nvPr/>
                </p:nvSpPr>
                <p:spPr>
                  <a:xfrm>
                    <a:off x="4368355" y="1851469"/>
                    <a:ext cx="89344" cy="29717"/>
                  </a:xfrm>
                  <a:custGeom>
                    <a:avLst/>
                    <a:gdLst/>
                    <a:ahLst/>
                    <a:cxnLst/>
                    <a:rect l="l" t="t" r="r" b="b"/>
                    <a:pathLst>
                      <a:path w="89344" h="29717" extrusionOk="0">
                        <a:moveTo>
                          <a:pt x="0" y="0"/>
                        </a:moveTo>
                        <a:lnTo>
                          <a:pt x="89345" y="0"/>
                        </a:lnTo>
                        <a:lnTo>
                          <a:pt x="89345"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0" name="Google Shape;560;p26"/>
                <p:cNvSpPr/>
                <p:nvPr/>
              </p:nvSpPr>
              <p:spPr>
                <a:xfrm>
                  <a:off x="4636293" y="28039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EF9C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26"/>
                <p:cNvSpPr/>
                <p:nvPr/>
              </p:nvSpPr>
              <p:spPr>
                <a:xfrm>
                  <a:off x="5350668" y="2684906"/>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26"/>
                <p:cNvSpPr/>
                <p:nvPr/>
              </p:nvSpPr>
              <p:spPr>
                <a:xfrm>
                  <a:off x="4695825" y="262528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26"/>
                <p:cNvSpPr/>
                <p:nvPr/>
              </p:nvSpPr>
              <p:spPr>
                <a:xfrm>
                  <a:off x="5380482" y="259556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26"/>
                <p:cNvSpPr/>
                <p:nvPr/>
              </p:nvSpPr>
              <p:spPr>
                <a:xfrm>
                  <a:off x="5410200" y="2446781"/>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26"/>
                <p:cNvSpPr/>
                <p:nvPr/>
              </p:nvSpPr>
              <p:spPr>
                <a:xfrm>
                  <a:off x="5380482" y="232771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26"/>
                <p:cNvSpPr/>
                <p:nvPr/>
              </p:nvSpPr>
              <p:spPr>
                <a:xfrm>
                  <a:off x="4695825" y="2803969"/>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rgbClr val="EF9C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26"/>
                <p:cNvSpPr/>
                <p:nvPr/>
              </p:nvSpPr>
              <p:spPr>
                <a:xfrm>
                  <a:off x="4547044" y="1940718"/>
                  <a:ext cx="238124" cy="29717"/>
                </a:xfrm>
                <a:custGeom>
                  <a:avLst/>
                  <a:gdLst/>
                  <a:ahLst/>
                  <a:cxnLst/>
                  <a:rect l="l" t="t" r="r" b="b"/>
                  <a:pathLst>
                    <a:path w="238124" h="29717" extrusionOk="0">
                      <a:moveTo>
                        <a:pt x="0" y="0"/>
                      </a:moveTo>
                      <a:lnTo>
                        <a:pt x="238125" y="0"/>
                      </a:lnTo>
                      <a:lnTo>
                        <a:pt x="238125"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26"/>
                <p:cNvSpPr/>
                <p:nvPr/>
              </p:nvSpPr>
              <p:spPr>
                <a:xfrm>
                  <a:off x="4785169" y="1910905"/>
                  <a:ext cx="238125" cy="29717"/>
                </a:xfrm>
                <a:custGeom>
                  <a:avLst/>
                  <a:gdLst/>
                  <a:ahLst/>
                  <a:cxnLst/>
                  <a:rect l="l" t="t" r="r" b="b"/>
                  <a:pathLst>
                    <a:path w="238125" h="29717" extrusionOk="0">
                      <a:moveTo>
                        <a:pt x="0" y="0"/>
                      </a:moveTo>
                      <a:lnTo>
                        <a:pt x="238125" y="0"/>
                      </a:lnTo>
                      <a:lnTo>
                        <a:pt x="238125"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26"/>
                <p:cNvSpPr/>
                <p:nvPr/>
              </p:nvSpPr>
              <p:spPr>
                <a:xfrm>
                  <a:off x="5023294" y="1881187"/>
                  <a:ext cx="238125" cy="29717"/>
                </a:xfrm>
                <a:custGeom>
                  <a:avLst/>
                  <a:gdLst/>
                  <a:ahLst/>
                  <a:cxnLst/>
                  <a:rect l="l" t="t" r="r" b="b"/>
                  <a:pathLst>
                    <a:path w="238125" h="29717" extrusionOk="0">
                      <a:moveTo>
                        <a:pt x="0" y="0"/>
                      </a:moveTo>
                      <a:lnTo>
                        <a:pt x="238125" y="0"/>
                      </a:lnTo>
                      <a:lnTo>
                        <a:pt x="238125"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26"/>
                <p:cNvSpPr/>
                <p:nvPr/>
              </p:nvSpPr>
              <p:spPr>
                <a:xfrm>
                  <a:off x="4814887" y="1940718"/>
                  <a:ext cx="89344" cy="29717"/>
                </a:xfrm>
                <a:custGeom>
                  <a:avLst/>
                  <a:gdLst/>
                  <a:ahLst/>
                  <a:cxnLst/>
                  <a:rect l="l" t="t" r="r" b="b"/>
                  <a:pathLst>
                    <a:path w="89344" h="29717" extrusionOk="0">
                      <a:moveTo>
                        <a:pt x="0" y="0"/>
                      </a:moveTo>
                      <a:lnTo>
                        <a:pt x="89344" y="0"/>
                      </a:lnTo>
                      <a:lnTo>
                        <a:pt x="89344"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26"/>
                <p:cNvSpPr/>
                <p:nvPr/>
              </p:nvSpPr>
              <p:spPr>
                <a:xfrm>
                  <a:off x="4695825" y="1970531"/>
                  <a:ext cx="89344" cy="29717"/>
                </a:xfrm>
                <a:custGeom>
                  <a:avLst/>
                  <a:gdLst/>
                  <a:ahLst/>
                  <a:cxnLst/>
                  <a:rect l="l" t="t" r="r" b="b"/>
                  <a:pathLst>
                    <a:path w="89344" h="29717" extrusionOk="0">
                      <a:moveTo>
                        <a:pt x="0" y="0"/>
                      </a:moveTo>
                      <a:lnTo>
                        <a:pt x="89344" y="0"/>
                      </a:lnTo>
                      <a:lnTo>
                        <a:pt x="89344"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26"/>
                <p:cNvSpPr/>
                <p:nvPr/>
              </p:nvSpPr>
              <p:spPr>
                <a:xfrm>
                  <a:off x="4547044" y="1970531"/>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26"/>
                <p:cNvSpPr/>
                <p:nvPr/>
              </p:nvSpPr>
              <p:spPr>
                <a:xfrm>
                  <a:off x="4933950" y="1940718"/>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26"/>
                <p:cNvSpPr/>
                <p:nvPr/>
              </p:nvSpPr>
              <p:spPr>
                <a:xfrm>
                  <a:off x="4636293" y="1970531"/>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26"/>
                <p:cNvSpPr/>
                <p:nvPr/>
              </p:nvSpPr>
              <p:spPr>
                <a:xfrm>
                  <a:off x="5053012" y="1910905"/>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26"/>
                <p:cNvSpPr/>
                <p:nvPr/>
              </p:nvSpPr>
              <p:spPr>
                <a:xfrm>
                  <a:off x="5142357" y="1910905"/>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26"/>
                <p:cNvSpPr/>
                <p:nvPr/>
              </p:nvSpPr>
              <p:spPr>
                <a:xfrm>
                  <a:off x="5231606" y="191090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rgbClr val="EF9C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26"/>
                <p:cNvSpPr/>
                <p:nvPr/>
              </p:nvSpPr>
              <p:spPr>
                <a:xfrm>
                  <a:off x="4963668" y="2774155"/>
                  <a:ext cx="148780" cy="29718"/>
                </a:xfrm>
                <a:custGeom>
                  <a:avLst/>
                  <a:gdLst/>
                  <a:ahLst/>
                  <a:cxnLst/>
                  <a:rect l="l" t="t" r="r" b="b"/>
                  <a:pathLst>
                    <a:path w="148780" h="29718" extrusionOk="0">
                      <a:moveTo>
                        <a:pt x="0" y="0"/>
                      </a:moveTo>
                      <a:lnTo>
                        <a:pt x="148781" y="0"/>
                      </a:lnTo>
                      <a:lnTo>
                        <a:pt x="148781"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26"/>
                <p:cNvSpPr/>
                <p:nvPr/>
              </p:nvSpPr>
              <p:spPr>
                <a:xfrm>
                  <a:off x="4844605" y="277415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rgbClr val="EF9C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26"/>
                <p:cNvSpPr/>
                <p:nvPr/>
              </p:nvSpPr>
              <p:spPr>
                <a:xfrm>
                  <a:off x="5142357" y="2744342"/>
                  <a:ext cx="208406" cy="29718"/>
                </a:xfrm>
                <a:custGeom>
                  <a:avLst/>
                  <a:gdLst/>
                  <a:ahLst/>
                  <a:cxnLst/>
                  <a:rect l="l" t="t" r="r" b="b"/>
                  <a:pathLst>
                    <a:path w="208406" h="29718" extrusionOk="0">
                      <a:moveTo>
                        <a:pt x="0" y="0"/>
                      </a:moveTo>
                      <a:lnTo>
                        <a:pt x="208407" y="0"/>
                      </a:lnTo>
                      <a:lnTo>
                        <a:pt x="208407"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26"/>
                <p:cNvSpPr/>
                <p:nvPr/>
              </p:nvSpPr>
              <p:spPr>
                <a:xfrm>
                  <a:off x="5231606" y="274434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26"/>
                <p:cNvSpPr/>
                <p:nvPr/>
              </p:nvSpPr>
              <p:spPr>
                <a:xfrm>
                  <a:off x="5320855" y="274434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26"/>
                <p:cNvSpPr/>
                <p:nvPr/>
              </p:nvSpPr>
              <p:spPr>
                <a:xfrm>
                  <a:off x="5291137" y="271462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26"/>
                <p:cNvSpPr/>
                <p:nvPr/>
              </p:nvSpPr>
              <p:spPr>
                <a:xfrm>
                  <a:off x="5053012" y="277415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26"/>
                <p:cNvSpPr/>
                <p:nvPr/>
              </p:nvSpPr>
              <p:spPr>
                <a:xfrm>
                  <a:off x="4993481" y="27741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26"/>
                <p:cNvSpPr/>
                <p:nvPr/>
              </p:nvSpPr>
              <p:spPr>
                <a:xfrm>
                  <a:off x="4963668" y="28039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26"/>
                <p:cNvSpPr/>
                <p:nvPr/>
              </p:nvSpPr>
              <p:spPr>
                <a:xfrm>
                  <a:off x="4666107" y="28336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26"/>
                <p:cNvSpPr/>
                <p:nvPr/>
              </p:nvSpPr>
              <p:spPr>
                <a:xfrm>
                  <a:off x="4785169" y="2803969"/>
                  <a:ext cx="89344" cy="29718"/>
                </a:xfrm>
                <a:custGeom>
                  <a:avLst/>
                  <a:gdLst/>
                  <a:ahLst/>
                  <a:cxnLst/>
                  <a:rect l="l" t="t" r="r" b="b"/>
                  <a:pathLst>
                    <a:path w="89344" h="29718" extrusionOk="0">
                      <a:moveTo>
                        <a:pt x="0" y="0"/>
                      </a:moveTo>
                      <a:lnTo>
                        <a:pt x="89344" y="0"/>
                      </a:lnTo>
                      <a:lnTo>
                        <a:pt x="89344" y="29718"/>
                      </a:lnTo>
                      <a:lnTo>
                        <a:pt x="0" y="29718"/>
                      </a:lnTo>
                      <a:close/>
                    </a:path>
                  </a:pathLst>
                </a:custGeom>
                <a:solidFill>
                  <a:srgbClr val="DD58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26"/>
                <p:cNvSpPr/>
                <p:nvPr/>
              </p:nvSpPr>
              <p:spPr>
                <a:xfrm>
                  <a:off x="4636293" y="28039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26"/>
                <p:cNvSpPr/>
                <p:nvPr/>
              </p:nvSpPr>
              <p:spPr>
                <a:xfrm>
                  <a:off x="4666107" y="271462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8C07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26"/>
                <p:cNvSpPr/>
                <p:nvPr/>
              </p:nvSpPr>
              <p:spPr>
                <a:xfrm>
                  <a:off x="4666107" y="2714624"/>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26"/>
                <p:cNvSpPr/>
                <p:nvPr/>
              </p:nvSpPr>
              <p:spPr>
                <a:xfrm>
                  <a:off x="4636293" y="226809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26"/>
                <p:cNvSpPr/>
                <p:nvPr/>
              </p:nvSpPr>
              <p:spPr>
                <a:xfrm>
                  <a:off x="4666107" y="23574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26"/>
                <p:cNvSpPr/>
                <p:nvPr/>
              </p:nvSpPr>
              <p:spPr>
                <a:xfrm>
                  <a:off x="4695825" y="244678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26"/>
                <p:cNvSpPr/>
                <p:nvPr/>
              </p:nvSpPr>
              <p:spPr>
                <a:xfrm>
                  <a:off x="5380482" y="24169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26"/>
                <p:cNvSpPr/>
                <p:nvPr/>
              </p:nvSpPr>
              <p:spPr>
                <a:xfrm>
                  <a:off x="4606480" y="22383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26"/>
                <p:cNvSpPr/>
                <p:nvPr/>
              </p:nvSpPr>
              <p:spPr>
                <a:xfrm>
                  <a:off x="5142357" y="1821655"/>
                  <a:ext cx="148780" cy="29717"/>
                </a:xfrm>
                <a:custGeom>
                  <a:avLst/>
                  <a:gdLst/>
                  <a:ahLst/>
                  <a:cxnLst/>
                  <a:rect l="l" t="t" r="r" b="b"/>
                  <a:pathLst>
                    <a:path w="148780" h="29717" extrusionOk="0">
                      <a:moveTo>
                        <a:pt x="0" y="0"/>
                      </a:moveTo>
                      <a:lnTo>
                        <a:pt x="148781" y="0"/>
                      </a:lnTo>
                      <a:lnTo>
                        <a:pt x="14878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26"/>
                <p:cNvSpPr/>
                <p:nvPr/>
              </p:nvSpPr>
              <p:spPr>
                <a:xfrm>
                  <a:off x="5350668" y="1732406"/>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rgbClr val="EF9C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26"/>
                <p:cNvSpPr/>
                <p:nvPr/>
              </p:nvSpPr>
              <p:spPr>
                <a:xfrm>
                  <a:off x="4695825" y="1881187"/>
                  <a:ext cx="89344" cy="29717"/>
                </a:xfrm>
                <a:custGeom>
                  <a:avLst/>
                  <a:gdLst/>
                  <a:ahLst/>
                  <a:cxnLst/>
                  <a:rect l="l" t="t" r="r" b="b"/>
                  <a:pathLst>
                    <a:path w="89344" h="29717" extrusionOk="0">
                      <a:moveTo>
                        <a:pt x="0" y="0"/>
                      </a:moveTo>
                      <a:lnTo>
                        <a:pt x="89344" y="0"/>
                      </a:lnTo>
                      <a:lnTo>
                        <a:pt x="89344"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26"/>
                <p:cNvSpPr/>
                <p:nvPr/>
              </p:nvSpPr>
              <p:spPr>
                <a:xfrm>
                  <a:off x="4517231" y="1881187"/>
                  <a:ext cx="89344" cy="29717"/>
                </a:xfrm>
                <a:custGeom>
                  <a:avLst/>
                  <a:gdLst/>
                  <a:ahLst/>
                  <a:cxnLst/>
                  <a:rect l="l" t="t" r="r" b="b"/>
                  <a:pathLst>
                    <a:path w="89344" h="29717" extrusionOk="0">
                      <a:moveTo>
                        <a:pt x="0" y="0"/>
                      </a:moveTo>
                      <a:lnTo>
                        <a:pt x="89344" y="0"/>
                      </a:lnTo>
                      <a:lnTo>
                        <a:pt x="89344"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26"/>
                <p:cNvSpPr/>
                <p:nvPr/>
              </p:nvSpPr>
              <p:spPr>
                <a:xfrm>
                  <a:off x="4844605" y="1851469"/>
                  <a:ext cx="178593" cy="29717"/>
                </a:xfrm>
                <a:custGeom>
                  <a:avLst/>
                  <a:gdLst/>
                  <a:ahLst/>
                  <a:cxnLst/>
                  <a:rect l="l" t="t" r="r" b="b"/>
                  <a:pathLst>
                    <a:path w="178593" h="29717" extrusionOk="0">
                      <a:moveTo>
                        <a:pt x="0" y="0"/>
                      </a:moveTo>
                      <a:lnTo>
                        <a:pt x="178594" y="0"/>
                      </a:lnTo>
                      <a:lnTo>
                        <a:pt x="178594"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26"/>
                <p:cNvSpPr/>
                <p:nvPr/>
              </p:nvSpPr>
              <p:spPr>
                <a:xfrm>
                  <a:off x="4695825" y="253603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26"/>
                <p:cNvSpPr/>
                <p:nvPr/>
              </p:nvSpPr>
              <p:spPr>
                <a:xfrm>
                  <a:off x="4666107" y="26849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4" name="Google Shape;604;p26"/>
              <p:cNvGrpSpPr/>
              <p:nvPr/>
            </p:nvGrpSpPr>
            <p:grpSpPr>
              <a:xfrm>
                <a:off x="4993481" y="1434655"/>
                <a:ext cx="892969" cy="1012031"/>
                <a:chOff x="4993481" y="1434655"/>
                <a:chExt cx="892969" cy="1012031"/>
              </a:xfrm>
            </p:grpSpPr>
            <p:grpSp>
              <p:nvGrpSpPr>
                <p:cNvPr id="605" name="Google Shape;605;p26"/>
                <p:cNvGrpSpPr/>
                <p:nvPr/>
              </p:nvGrpSpPr>
              <p:grpSpPr>
                <a:xfrm>
                  <a:off x="4993481" y="1434655"/>
                  <a:ext cx="892969" cy="922782"/>
                  <a:chOff x="4993481" y="1434655"/>
                  <a:chExt cx="892969" cy="922782"/>
                </a:xfrm>
              </p:grpSpPr>
              <p:sp>
                <p:nvSpPr>
                  <p:cNvPr id="606" name="Google Shape;606;p26"/>
                  <p:cNvSpPr/>
                  <p:nvPr/>
                </p:nvSpPr>
                <p:spPr>
                  <a:xfrm>
                    <a:off x="4993481" y="21788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0534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26"/>
                  <p:cNvSpPr/>
                  <p:nvPr/>
                </p:nvSpPr>
                <p:spPr>
                  <a:xfrm>
                    <a:off x="5053012" y="22979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0534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26"/>
                  <p:cNvSpPr/>
                  <p:nvPr/>
                </p:nvSpPr>
                <p:spPr>
                  <a:xfrm>
                    <a:off x="5023294" y="2238374"/>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rgbClr val="0534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26"/>
                  <p:cNvSpPr/>
                  <p:nvPr/>
                </p:nvSpPr>
                <p:spPr>
                  <a:xfrm>
                    <a:off x="5112543" y="21788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26"/>
                  <p:cNvSpPr/>
                  <p:nvPr/>
                </p:nvSpPr>
                <p:spPr>
                  <a:xfrm>
                    <a:off x="5142357" y="21490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26"/>
                  <p:cNvSpPr/>
                  <p:nvPr/>
                </p:nvSpPr>
                <p:spPr>
                  <a:xfrm>
                    <a:off x="5172075" y="211931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26"/>
                  <p:cNvSpPr/>
                  <p:nvPr/>
                </p:nvSpPr>
                <p:spPr>
                  <a:xfrm>
                    <a:off x="5201793" y="208959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26"/>
                  <p:cNvSpPr/>
                  <p:nvPr/>
                </p:nvSpPr>
                <p:spPr>
                  <a:xfrm>
                    <a:off x="5261419" y="202996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26"/>
                  <p:cNvSpPr/>
                  <p:nvPr/>
                </p:nvSpPr>
                <p:spPr>
                  <a:xfrm>
                    <a:off x="5291137" y="200024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26"/>
                  <p:cNvSpPr/>
                  <p:nvPr/>
                </p:nvSpPr>
                <p:spPr>
                  <a:xfrm>
                    <a:off x="5320855" y="1970531"/>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26"/>
                  <p:cNvSpPr/>
                  <p:nvPr/>
                </p:nvSpPr>
                <p:spPr>
                  <a:xfrm>
                    <a:off x="5350668" y="1940718"/>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26"/>
                  <p:cNvSpPr/>
                  <p:nvPr/>
                </p:nvSpPr>
                <p:spPr>
                  <a:xfrm>
                    <a:off x="5380482" y="1910905"/>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26"/>
                  <p:cNvSpPr/>
                  <p:nvPr/>
                </p:nvSpPr>
                <p:spPr>
                  <a:xfrm>
                    <a:off x="5410200" y="1881187"/>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26"/>
                  <p:cNvSpPr/>
                  <p:nvPr/>
                </p:nvSpPr>
                <p:spPr>
                  <a:xfrm>
                    <a:off x="5439918" y="1910905"/>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26"/>
                  <p:cNvSpPr/>
                  <p:nvPr/>
                </p:nvSpPr>
                <p:spPr>
                  <a:xfrm>
                    <a:off x="5469731" y="1940718"/>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26"/>
                  <p:cNvSpPr/>
                  <p:nvPr/>
                </p:nvSpPr>
                <p:spPr>
                  <a:xfrm>
                    <a:off x="5499544" y="1970531"/>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26"/>
                  <p:cNvSpPr/>
                  <p:nvPr/>
                </p:nvSpPr>
                <p:spPr>
                  <a:xfrm>
                    <a:off x="5201793" y="22383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26"/>
                  <p:cNvSpPr/>
                  <p:nvPr/>
                </p:nvSpPr>
                <p:spPr>
                  <a:xfrm>
                    <a:off x="5231606" y="22086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26"/>
                  <p:cNvSpPr/>
                  <p:nvPr/>
                </p:nvSpPr>
                <p:spPr>
                  <a:xfrm>
                    <a:off x="5261419" y="21788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26"/>
                  <p:cNvSpPr/>
                  <p:nvPr/>
                </p:nvSpPr>
                <p:spPr>
                  <a:xfrm>
                    <a:off x="5291137" y="21490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26"/>
                  <p:cNvSpPr/>
                  <p:nvPr/>
                </p:nvSpPr>
                <p:spPr>
                  <a:xfrm>
                    <a:off x="5320855" y="211931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26"/>
                  <p:cNvSpPr/>
                  <p:nvPr/>
                </p:nvSpPr>
                <p:spPr>
                  <a:xfrm>
                    <a:off x="5350668" y="208959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26"/>
                  <p:cNvSpPr/>
                  <p:nvPr/>
                </p:nvSpPr>
                <p:spPr>
                  <a:xfrm>
                    <a:off x="5380482" y="20597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26"/>
                  <p:cNvSpPr/>
                  <p:nvPr/>
                </p:nvSpPr>
                <p:spPr>
                  <a:xfrm>
                    <a:off x="5410200" y="202996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26"/>
                  <p:cNvSpPr/>
                  <p:nvPr/>
                </p:nvSpPr>
                <p:spPr>
                  <a:xfrm>
                    <a:off x="5439918" y="1970531"/>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26"/>
                  <p:cNvSpPr/>
                  <p:nvPr/>
                </p:nvSpPr>
                <p:spPr>
                  <a:xfrm>
                    <a:off x="5112543" y="22979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26"/>
                  <p:cNvSpPr/>
                  <p:nvPr/>
                </p:nvSpPr>
                <p:spPr>
                  <a:xfrm>
                    <a:off x="5082730" y="23277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26"/>
                  <p:cNvSpPr/>
                  <p:nvPr/>
                </p:nvSpPr>
                <p:spPr>
                  <a:xfrm>
                    <a:off x="4993481" y="217884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rgbClr val="0534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26"/>
                  <p:cNvSpPr/>
                  <p:nvPr/>
                </p:nvSpPr>
                <p:spPr>
                  <a:xfrm>
                    <a:off x="5053012" y="208959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26"/>
                  <p:cNvSpPr/>
                  <p:nvPr/>
                </p:nvSpPr>
                <p:spPr>
                  <a:xfrm>
                    <a:off x="5112543" y="202996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26"/>
                  <p:cNvSpPr/>
                  <p:nvPr/>
                </p:nvSpPr>
                <p:spPr>
                  <a:xfrm>
                    <a:off x="5142357" y="200024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0534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26"/>
                  <p:cNvSpPr/>
                  <p:nvPr/>
                </p:nvSpPr>
                <p:spPr>
                  <a:xfrm>
                    <a:off x="5291137" y="1851469"/>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26"/>
                  <p:cNvSpPr/>
                  <p:nvPr/>
                </p:nvSpPr>
                <p:spPr>
                  <a:xfrm>
                    <a:off x="5142357" y="200024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26"/>
                  <p:cNvSpPr/>
                  <p:nvPr/>
                </p:nvSpPr>
                <p:spPr>
                  <a:xfrm>
                    <a:off x="5172075" y="1970531"/>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26"/>
                  <p:cNvSpPr/>
                  <p:nvPr/>
                </p:nvSpPr>
                <p:spPr>
                  <a:xfrm>
                    <a:off x="5201793" y="1940718"/>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26"/>
                  <p:cNvSpPr/>
                  <p:nvPr/>
                </p:nvSpPr>
                <p:spPr>
                  <a:xfrm>
                    <a:off x="5231606" y="1910905"/>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26"/>
                  <p:cNvSpPr/>
                  <p:nvPr/>
                </p:nvSpPr>
                <p:spPr>
                  <a:xfrm>
                    <a:off x="5261419" y="1881187"/>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26"/>
                  <p:cNvSpPr/>
                  <p:nvPr/>
                </p:nvSpPr>
                <p:spPr>
                  <a:xfrm>
                    <a:off x="5023294" y="211931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26"/>
                  <p:cNvSpPr/>
                  <p:nvPr/>
                </p:nvSpPr>
                <p:spPr>
                  <a:xfrm>
                    <a:off x="5082730" y="20597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26"/>
                  <p:cNvSpPr/>
                  <p:nvPr/>
                </p:nvSpPr>
                <p:spPr>
                  <a:xfrm>
                    <a:off x="5142357" y="226809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26"/>
                  <p:cNvSpPr/>
                  <p:nvPr/>
                </p:nvSpPr>
                <p:spPr>
                  <a:xfrm>
                    <a:off x="5529262" y="200024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26"/>
                  <p:cNvSpPr/>
                  <p:nvPr/>
                </p:nvSpPr>
                <p:spPr>
                  <a:xfrm>
                    <a:off x="5558980" y="191090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26"/>
                  <p:cNvSpPr/>
                  <p:nvPr/>
                </p:nvSpPr>
                <p:spPr>
                  <a:xfrm>
                    <a:off x="5588793" y="1970531"/>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26"/>
                  <p:cNvSpPr/>
                  <p:nvPr/>
                </p:nvSpPr>
                <p:spPr>
                  <a:xfrm>
                    <a:off x="5558980" y="20597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26"/>
                  <p:cNvSpPr/>
                  <p:nvPr/>
                </p:nvSpPr>
                <p:spPr>
                  <a:xfrm>
                    <a:off x="5648325" y="20597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26"/>
                  <p:cNvSpPr/>
                  <p:nvPr/>
                </p:nvSpPr>
                <p:spPr>
                  <a:xfrm>
                    <a:off x="5618607" y="202996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26"/>
                  <p:cNvSpPr/>
                  <p:nvPr/>
                </p:nvSpPr>
                <p:spPr>
                  <a:xfrm>
                    <a:off x="5588793" y="208959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26"/>
                  <p:cNvSpPr/>
                  <p:nvPr/>
                </p:nvSpPr>
                <p:spPr>
                  <a:xfrm>
                    <a:off x="5231606" y="1732406"/>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26"/>
                  <p:cNvSpPr/>
                  <p:nvPr/>
                </p:nvSpPr>
                <p:spPr>
                  <a:xfrm>
                    <a:off x="5231606" y="164306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26"/>
                  <p:cNvSpPr/>
                  <p:nvPr/>
                </p:nvSpPr>
                <p:spPr>
                  <a:xfrm>
                    <a:off x="5261419" y="16727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26"/>
                  <p:cNvSpPr/>
                  <p:nvPr/>
                </p:nvSpPr>
                <p:spPr>
                  <a:xfrm>
                    <a:off x="5201793" y="167278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26"/>
                  <p:cNvSpPr/>
                  <p:nvPr/>
                </p:nvSpPr>
                <p:spPr>
                  <a:xfrm>
                    <a:off x="5261419" y="1762124"/>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26"/>
                  <p:cNvSpPr/>
                  <p:nvPr/>
                </p:nvSpPr>
                <p:spPr>
                  <a:xfrm>
                    <a:off x="5350668" y="1732406"/>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26"/>
                  <p:cNvSpPr/>
                  <p:nvPr/>
                </p:nvSpPr>
                <p:spPr>
                  <a:xfrm>
                    <a:off x="5291137" y="1702593"/>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26"/>
                  <p:cNvSpPr/>
                  <p:nvPr/>
                </p:nvSpPr>
                <p:spPr>
                  <a:xfrm>
                    <a:off x="5320855" y="1791842"/>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26"/>
                  <p:cNvSpPr/>
                  <p:nvPr/>
                </p:nvSpPr>
                <p:spPr>
                  <a:xfrm>
                    <a:off x="5350668" y="1821655"/>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26"/>
                  <p:cNvSpPr/>
                  <p:nvPr/>
                </p:nvSpPr>
                <p:spPr>
                  <a:xfrm>
                    <a:off x="5410200" y="1762124"/>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26"/>
                  <p:cNvSpPr/>
                  <p:nvPr/>
                </p:nvSpPr>
                <p:spPr>
                  <a:xfrm>
                    <a:off x="5529262" y="185146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26"/>
                  <p:cNvSpPr/>
                  <p:nvPr/>
                </p:nvSpPr>
                <p:spPr>
                  <a:xfrm>
                    <a:off x="5558980" y="179184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26"/>
                  <p:cNvSpPr/>
                  <p:nvPr/>
                </p:nvSpPr>
                <p:spPr>
                  <a:xfrm>
                    <a:off x="5588793" y="1762124"/>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26"/>
                  <p:cNvSpPr/>
                  <p:nvPr/>
                </p:nvSpPr>
                <p:spPr>
                  <a:xfrm>
                    <a:off x="5529262" y="1702593"/>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26"/>
                  <p:cNvSpPr/>
                  <p:nvPr/>
                </p:nvSpPr>
                <p:spPr>
                  <a:xfrm>
                    <a:off x="5558980" y="16727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26"/>
                  <p:cNvSpPr/>
                  <p:nvPr/>
                </p:nvSpPr>
                <p:spPr>
                  <a:xfrm>
                    <a:off x="5588793" y="164306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26"/>
                  <p:cNvSpPr/>
                  <p:nvPr/>
                </p:nvSpPr>
                <p:spPr>
                  <a:xfrm>
                    <a:off x="5618607" y="161334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26"/>
                  <p:cNvSpPr/>
                  <p:nvPr/>
                </p:nvSpPr>
                <p:spPr>
                  <a:xfrm>
                    <a:off x="5678043" y="161334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26"/>
                  <p:cNvSpPr/>
                  <p:nvPr/>
                </p:nvSpPr>
                <p:spPr>
                  <a:xfrm>
                    <a:off x="5767387" y="161334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26"/>
                  <p:cNvSpPr/>
                  <p:nvPr/>
                </p:nvSpPr>
                <p:spPr>
                  <a:xfrm>
                    <a:off x="5678043" y="1494281"/>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26"/>
                  <p:cNvSpPr/>
                  <p:nvPr/>
                </p:nvSpPr>
                <p:spPr>
                  <a:xfrm>
                    <a:off x="5707856" y="1464468"/>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26"/>
                  <p:cNvSpPr/>
                  <p:nvPr/>
                </p:nvSpPr>
                <p:spPr>
                  <a:xfrm>
                    <a:off x="5797105" y="1434655"/>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26"/>
                  <p:cNvSpPr/>
                  <p:nvPr/>
                </p:nvSpPr>
                <p:spPr>
                  <a:xfrm>
                    <a:off x="5707856" y="1553717"/>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26"/>
                  <p:cNvSpPr/>
                  <p:nvPr/>
                </p:nvSpPr>
                <p:spPr>
                  <a:xfrm>
                    <a:off x="5737669" y="15835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26"/>
                  <p:cNvSpPr/>
                  <p:nvPr/>
                </p:nvSpPr>
                <p:spPr>
                  <a:xfrm>
                    <a:off x="5797105" y="1494281"/>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26"/>
                  <p:cNvSpPr/>
                  <p:nvPr/>
                </p:nvSpPr>
                <p:spPr>
                  <a:xfrm>
                    <a:off x="5767387" y="152399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26"/>
                  <p:cNvSpPr/>
                  <p:nvPr/>
                </p:nvSpPr>
                <p:spPr>
                  <a:xfrm>
                    <a:off x="5707856" y="1494281"/>
                    <a:ext cx="89249" cy="59435"/>
                  </a:xfrm>
                  <a:custGeom>
                    <a:avLst/>
                    <a:gdLst/>
                    <a:ahLst/>
                    <a:cxnLst/>
                    <a:rect l="l" t="t" r="r" b="b"/>
                    <a:pathLst>
                      <a:path w="89249" h="59435" extrusionOk="0">
                        <a:moveTo>
                          <a:pt x="89249" y="0"/>
                        </a:moveTo>
                        <a:lnTo>
                          <a:pt x="89249" y="29718"/>
                        </a:lnTo>
                        <a:lnTo>
                          <a:pt x="59531" y="29718"/>
                        </a:lnTo>
                        <a:lnTo>
                          <a:pt x="59531" y="59436"/>
                        </a:lnTo>
                        <a:lnTo>
                          <a:pt x="0" y="59436"/>
                        </a:lnTo>
                        <a:lnTo>
                          <a:pt x="0" y="0"/>
                        </a:lnTo>
                        <a:lnTo>
                          <a:pt x="89249" y="0"/>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26"/>
                  <p:cNvSpPr/>
                  <p:nvPr/>
                </p:nvSpPr>
                <p:spPr>
                  <a:xfrm>
                    <a:off x="5737669" y="1553717"/>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26"/>
                  <p:cNvSpPr/>
                  <p:nvPr/>
                </p:nvSpPr>
                <p:spPr>
                  <a:xfrm>
                    <a:off x="5767387" y="1523999"/>
                    <a:ext cx="59531" cy="89344"/>
                  </a:xfrm>
                  <a:custGeom>
                    <a:avLst/>
                    <a:gdLst/>
                    <a:ahLst/>
                    <a:cxnLst/>
                    <a:rect l="l" t="t" r="r" b="b"/>
                    <a:pathLst>
                      <a:path w="59531" h="89344" extrusionOk="0">
                        <a:moveTo>
                          <a:pt x="59531" y="0"/>
                        </a:moveTo>
                        <a:lnTo>
                          <a:pt x="59531" y="89344"/>
                        </a:lnTo>
                        <a:lnTo>
                          <a:pt x="0" y="89344"/>
                        </a:lnTo>
                        <a:lnTo>
                          <a:pt x="0" y="29718"/>
                        </a:lnTo>
                        <a:lnTo>
                          <a:pt x="29718" y="29718"/>
                        </a:lnTo>
                        <a:lnTo>
                          <a:pt x="29718" y="0"/>
                        </a:lnTo>
                        <a:lnTo>
                          <a:pt x="59531" y="0"/>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26"/>
                  <p:cNvSpPr/>
                  <p:nvPr/>
                </p:nvSpPr>
                <p:spPr>
                  <a:xfrm>
                    <a:off x="5826918" y="1523999"/>
                    <a:ext cx="29718" cy="89344"/>
                  </a:xfrm>
                  <a:custGeom>
                    <a:avLst/>
                    <a:gdLst/>
                    <a:ahLst/>
                    <a:cxnLst/>
                    <a:rect l="l" t="t" r="r" b="b"/>
                    <a:pathLst>
                      <a:path w="29718" h="89344" extrusionOk="0">
                        <a:moveTo>
                          <a:pt x="0" y="0"/>
                        </a:moveTo>
                        <a:lnTo>
                          <a:pt x="29718" y="0"/>
                        </a:lnTo>
                        <a:lnTo>
                          <a:pt x="29718" y="89344"/>
                        </a:lnTo>
                        <a:lnTo>
                          <a:pt x="0" y="893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26"/>
                  <p:cNvSpPr/>
                  <p:nvPr/>
                </p:nvSpPr>
                <p:spPr>
                  <a:xfrm>
                    <a:off x="5797105" y="1464468"/>
                    <a:ext cx="59626" cy="59531"/>
                  </a:xfrm>
                  <a:custGeom>
                    <a:avLst/>
                    <a:gdLst/>
                    <a:ahLst/>
                    <a:cxnLst/>
                    <a:rect l="l" t="t" r="r" b="b"/>
                    <a:pathLst>
                      <a:path w="59626" h="59531" extrusionOk="0">
                        <a:moveTo>
                          <a:pt x="59627" y="0"/>
                        </a:moveTo>
                        <a:lnTo>
                          <a:pt x="59627" y="59531"/>
                        </a:lnTo>
                        <a:lnTo>
                          <a:pt x="29813" y="59531"/>
                        </a:lnTo>
                        <a:lnTo>
                          <a:pt x="29813" y="29813"/>
                        </a:lnTo>
                        <a:lnTo>
                          <a:pt x="0" y="29813"/>
                        </a:lnTo>
                        <a:lnTo>
                          <a:pt x="0" y="0"/>
                        </a:lnTo>
                        <a:lnTo>
                          <a:pt x="59627" y="0"/>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26"/>
                  <p:cNvSpPr/>
                  <p:nvPr/>
                </p:nvSpPr>
                <p:spPr>
                  <a:xfrm>
                    <a:off x="5856732" y="1434655"/>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26"/>
                  <p:cNvSpPr/>
                  <p:nvPr/>
                </p:nvSpPr>
                <p:spPr>
                  <a:xfrm>
                    <a:off x="5707856" y="164306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26"/>
                  <p:cNvSpPr/>
                  <p:nvPr/>
                </p:nvSpPr>
                <p:spPr>
                  <a:xfrm>
                    <a:off x="5678042" y="1553717"/>
                    <a:ext cx="89344" cy="89344"/>
                  </a:xfrm>
                  <a:custGeom>
                    <a:avLst/>
                    <a:gdLst/>
                    <a:ahLst/>
                    <a:cxnLst/>
                    <a:rect l="l" t="t" r="r" b="b"/>
                    <a:pathLst>
                      <a:path w="89344" h="89344" extrusionOk="0">
                        <a:moveTo>
                          <a:pt x="89345" y="59626"/>
                        </a:moveTo>
                        <a:lnTo>
                          <a:pt x="89345" y="89345"/>
                        </a:lnTo>
                        <a:lnTo>
                          <a:pt x="29813" y="89345"/>
                        </a:lnTo>
                        <a:lnTo>
                          <a:pt x="29813" y="59626"/>
                        </a:lnTo>
                        <a:lnTo>
                          <a:pt x="0" y="59626"/>
                        </a:lnTo>
                        <a:lnTo>
                          <a:pt x="0" y="0"/>
                        </a:lnTo>
                        <a:lnTo>
                          <a:pt x="29813" y="0"/>
                        </a:lnTo>
                        <a:lnTo>
                          <a:pt x="29813" y="29813"/>
                        </a:lnTo>
                        <a:lnTo>
                          <a:pt x="59627" y="29813"/>
                        </a:lnTo>
                        <a:lnTo>
                          <a:pt x="59627" y="59626"/>
                        </a:lnTo>
                        <a:lnTo>
                          <a:pt x="89345" y="5962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26"/>
                  <p:cNvSpPr/>
                  <p:nvPr/>
                </p:nvSpPr>
                <p:spPr>
                  <a:xfrm>
                    <a:off x="5648325" y="155371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26"/>
                  <p:cNvSpPr/>
                  <p:nvPr/>
                </p:nvSpPr>
                <p:spPr>
                  <a:xfrm>
                    <a:off x="5618607" y="1732406"/>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26"/>
                  <p:cNvSpPr/>
                  <p:nvPr/>
                </p:nvSpPr>
                <p:spPr>
                  <a:xfrm>
                    <a:off x="5648325" y="1702593"/>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26"/>
                  <p:cNvSpPr/>
                  <p:nvPr/>
                </p:nvSpPr>
                <p:spPr>
                  <a:xfrm>
                    <a:off x="5678043" y="16727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26"/>
                  <p:cNvSpPr/>
                  <p:nvPr/>
                </p:nvSpPr>
                <p:spPr>
                  <a:xfrm>
                    <a:off x="5469731" y="1732406"/>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26"/>
                  <p:cNvSpPr/>
                  <p:nvPr/>
                </p:nvSpPr>
                <p:spPr>
                  <a:xfrm>
                    <a:off x="5499544" y="1821655"/>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26"/>
                  <p:cNvSpPr/>
                  <p:nvPr/>
                </p:nvSpPr>
                <p:spPr>
                  <a:xfrm>
                    <a:off x="5469731" y="1613343"/>
                    <a:ext cx="238125" cy="238125"/>
                  </a:xfrm>
                  <a:custGeom>
                    <a:avLst/>
                    <a:gdLst/>
                    <a:ahLst/>
                    <a:cxnLst/>
                    <a:rect l="l" t="t" r="r" b="b"/>
                    <a:pathLst>
                      <a:path w="238125" h="238125" extrusionOk="0">
                        <a:moveTo>
                          <a:pt x="238125" y="29718"/>
                        </a:moveTo>
                        <a:lnTo>
                          <a:pt x="238125" y="59436"/>
                        </a:lnTo>
                        <a:lnTo>
                          <a:pt x="208312" y="59436"/>
                        </a:lnTo>
                        <a:lnTo>
                          <a:pt x="208312" y="89249"/>
                        </a:lnTo>
                        <a:lnTo>
                          <a:pt x="178594" y="89249"/>
                        </a:lnTo>
                        <a:lnTo>
                          <a:pt x="178594" y="119063"/>
                        </a:lnTo>
                        <a:lnTo>
                          <a:pt x="148876" y="119063"/>
                        </a:lnTo>
                        <a:lnTo>
                          <a:pt x="148876" y="148781"/>
                        </a:lnTo>
                        <a:lnTo>
                          <a:pt x="119063" y="148781"/>
                        </a:lnTo>
                        <a:lnTo>
                          <a:pt x="119063" y="178499"/>
                        </a:lnTo>
                        <a:lnTo>
                          <a:pt x="89249" y="178499"/>
                        </a:lnTo>
                        <a:lnTo>
                          <a:pt x="89249" y="238125"/>
                        </a:lnTo>
                        <a:lnTo>
                          <a:pt x="59531" y="238125"/>
                        </a:lnTo>
                        <a:lnTo>
                          <a:pt x="59531" y="208312"/>
                        </a:lnTo>
                        <a:lnTo>
                          <a:pt x="29813" y="208312"/>
                        </a:lnTo>
                        <a:lnTo>
                          <a:pt x="29813" y="178499"/>
                        </a:lnTo>
                        <a:lnTo>
                          <a:pt x="0" y="178499"/>
                        </a:lnTo>
                        <a:lnTo>
                          <a:pt x="0" y="148781"/>
                        </a:lnTo>
                        <a:lnTo>
                          <a:pt x="59531" y="148781"/>
                        </a:lnTo>
                        <a:lnTo>
                          <a:pt x="59531" y="119063"/>
                        </a:lnTo>
                        <a:lnTo>
                          <a:pt x="89249" y="119063"/>
                        </a:lnTo>
                        <a:lnTo>
                          <a:pt x="89249" y="89249"/>
                        </a:lnTo>
                        <a:lnTo>
                          <a:pt x="119063" y="89249"/>
                        </a:lnTo>
                        <a:lnTo>
                          <a:pt x="119063" y="59436"/>
                        </a:lnTo>
                        <a:lnTo>
                          <a:pt x="148876" y="59436"/>
                        </a:lnTo>
                        <a:lnTo>
                          <a:pt x="148876" y="29718"/>
                        </a:lnTo>
                        <a:lnTo>
                          <a:pt x="178594" y="29718"/>
                        </a:lnTo>
                        <a:lnTo>
                          <a:pt x="178594" y="0"/>
                        </a:lnTo>
                        <a:lnTo>
                          <a:pt x="208312" y="0"/>
                        </a:lnTo>
                        <a:lnTo>
                          <a:pt x="208312" y="29718"/>
                        </a:lnTo>
                        <a:lnTo>
                          <a:pt x="238125"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26"/>
                  <p:cNvSpPr/>
                  <p:nvPr/>
                </p:nvSpPr>
                <p:spPr>
                  <a:xfrm>
                    <a:off x="5469731" y="1791842"/>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6"/>
                  <p:cNvSpPr/>
                  <p:nvPr/>
                </p:nvSpPr>
                <p:spPr>
                  <a:xfrm>
                    <a:off x="5499544" y="1791842"/>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26"/>
                  <p:cNvSpPr/>
                  <p:nvPr/>
                </p:nvSpPr>
                <p:spPr>
                  <a:xfrm>
                    <a:off x="5558980" y="1762124"/>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26"/>
                  <p:cNvSpPr/>
                  <p:nvPr/>
                </p:nvSpPr>
                <p:spPr>
                  <a:xfrm>
                    <a:off x="5529262" y="1762124"/>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26"/>
                  <p:cNvSpPr/>
                  <p:nvPr/>
                </p:nvSpPr>
                <p:spPr>
                  <a:xfrm>
                    <a:off x="5588793" y="1732406"/>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26"/>
                  <p:cNvSpPr/>
                  <p:nvPr/>
                </p:nvSpPr>
                <p:spPr>
                  <a:xfrm>
                    <a:off x="5648325" y="16727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26"/>
                  <p:cNvSpPr/>
                  <p:nvPr/>
                </p:nvSpPr>
                <p:spPr>
                  <a:xfrm>
                    <a:off x="5529262" y="1821655"/>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26"/>
                  <p:cNvSpPr/>
                  <p:nvPr/>
                </p:nvSpPr>
                <p:spPr>
                  <a:xfrm>
                    <a:off x="5469731" y="1762124"/>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26"/>
                  <p:cNvSpPr/>
                  <p:nvPr/>
                </p:nvSpPr>
                <p:spPr>
                  <a:xfrm>
                    <a:off x="5023770" y="1851564"/>
                    <a:ext cx="445865" cy="475773"/>
                  </a:xfrm>
                  <a:custGeom>
                    <a:avLst/>
                    <a:gdLst/>
                    <a:ahLst/>
                    <a:cxnLst/>
                    <a:rect l="l" t="t" r="r" b="b"/>
                    <a:pathLst>
                      <a:path w="445865" h="475773" extrusionOk="0">
                        <a:moveTo>
                          <a:pt x="416147" y="89154"/>
                        </a:moveTo>
                        <a:lnTo>
                          <a:pt x="416147" y="59436"/>
                        </a:lnTo>
                        <a:lnTo>
                          <a:pt x="386429" y="59436"/>
                        </a:lnTo>
                        <a:lnTo>
                          <a:pt x="386429" y="89154"/>
                        </a:lnTo>
                        <a:lnTo>
                          <a:pt x="356711" y="89154"/>
                        </a:lnTo>
                        <a:lnTo>
                          <a:pt x="356711" y="118872"/>
                        </a:lnTo>
                        <a:lnTo>
                          <a:pt x="326993" y="118872"/>
                        </a:lnTo>
                        <a:lnTo>
                          <a:pt x="326993" y="148590"/>
                        </a:lnTo>
                        <a:lnTo>
                          <a:pt x="297275" y="148590"/>
                        </a:lnTo>
                        <a:lnTo>
                          <a:pt x="297275" y="178308"/>
                        </a:lnTo>
                        <a:lnTo>
                          <a:pt x="267557" y="178308"/>
                        </a:lnTo>
                        <a:lnTo>
                          <a:pt x="267557" y="208026"/>
                        </a:lnTo>
                        <a:lnTo>
                          <a:pt x="237839" y="208026"/>
                        </a:lnTo>
                        <a:lnTo>
                          <a:pt x="237839" y="178308"/>
                        </a:lnTo>
                        <a:lnTo>
                          <a:pt x="267557" y="178308"/>
                        </a:lnTo>
                        <a:lnTo>
                          <a:pt x="267557" y="148590"/>
                        </a:lnTo>
                        <a:lnTo>
                          <a:pt x="297275" y="148590"/>
                        </a:lnTo>
                        <a:lnTo>
                          <a:pt x="297275" y="118872"/>
                        </a:lnTo>
                        <a:lnTo>
                          <a:pt x="326993" y="118872"/>
                        </a:lnTo>
                        <a:lnTo>
                          <a:pt x="326993" y="89154"/>
                        </a:lnTo>
                        <a:lnTo>
                          <a:pt x="356711" y="89154"/>
                        </a:lnTo>
                        <a:lnTo>
                          <a:pt x="356711" y="59436"/>
                        </a:lnTo>
                        <a:lnTo>
                          <a:pt x="386429" y="59436"/>
                        </a:lnTo>
                        <a:lnTo>
                          <a:pt x="386429" y="29718"/>
                        </a:lnTo>
                        <a:lnTo>
                          <a:pt x="356711" y="29718"/>
                        </a:lnTo>
                        <a:lnTo>
                          <a:pt x="356711" y="0"/>
                        </a:lnTo>
                        <a:lnTo>
                          <a:pt x="326993" y="0"/>
                        </a:lnTo>
                        <a:lnTo>
                          <a:pt x="326993" y="29718"/>
                        </a:lnTo>
                        <a:lnTo>
                          <a:pt x="267462" y="29718"/>
                        </a:lnTo>
                        <a:lnTo>
                          <a:pt x="267462" y="59436"/>
                        </a:lnTo>
                        <a:lnTo>
                          <a:pt x="237744" y="59436"/>
                        </a:lnTo>
                        <a:lnTo>
                          <a:pt x="237744" y="89154"/>
                        </a:lnTo>
                        <a:lnTo>
                          <a:pt x="208026" y="89154"/>
                        </a:lnTo>
                        <a:lnTo>
                          <a:pt x="208026" y="118872"/>
                        </a:lnTo>
                        <a:lnTo>
                          <a:pt x="178308" y="118872"/>
                        </a:lnTo>
                        <a:lnTo>
                          <a:pt x="178308" y="148590"/>
                        </a:lnTo>
                        <a:lnTo>
                          <a:pt x="148590" y="148590"/>
                        </a:lnTo>
                        <a:lnTo>
                          <a:pt x="148590" y="178308"/>
                        </a:lnTo>
                        <a:lnTo>
                          <a:pt x="118872" y="178308"/>
                        </a:lnTo>
                        <a:lnTo>
                          <a:pt x="118872" y="208026"/>
                        </a:lnTo>
                        <a:lnTo>
                          <a:pt x="89154" y="208026"/>
                        </a:lnTo>
                        <a:lnTo>
                          <a:pt x="89154" y="237744"/>
                        </a:lnTo>
                        <a:lnTo>
                          <a:pt x="59436" y="237744"/>
                        </a:lnTo>
                        <a:lnTo>
                          <a:pt x="59436" y="267462"/>
                        </a:lnTo>
                        <a:lnTo>
                          <a:pt x="29718" y="267462"/>
                        </a:lnTo>
                        <a:lnTo>
                          <a:pt x="29718" y="326993"/>
                        </a:lnTo>
                        <a:lnTo>
                          <a:pt x="0" y="326993"/>
                        </a:lnTo>
                        <a:lnTo>
                          <a:pt x="0" y="386525"/>
                        </a:lnTo>
                        <a:lnTo>
                          <a:pt x="29718" y="386525"/>
                        </a:lnTo>
                        <a:lnTo>
                          <a:pt x="29718" y="446056"/>
                        </a:lnTo>
                        <a:lnTo>
                          <a:pt x="59436" y="446056"/>
                        </a:lnTo>
                        <a:lnTo>
                          <a:pt x="59436" y="475774"/>
                        </a:lnTo>
                        <a:lnTo>
                          <a:pt x="89154" y="475774"/>
                        </a:lnTo>
                        <a:lnTo>
                          <a:pt x="89154" y="446056"/>
                        </a:lnTo>
                        <a:lnTo>
                          <a:pt x="118872" y="446056"/>
                        </a:lnTo>
                        <a:lnTo>
                          <a:pt x="118872" y="416338"/>
                        </a:lnTo>
                        <a:lnTo>
                          <a:pt x="178403" y="416338"/>
                        </a:lnTo>
                        <a:lnTo>
                          <a:pt x="178403" y="386620"/>
                        </a:lnTo>
                        <a:lnTo>
                          <a:pt x="208121" y="386620"/>
                        </a:lnTo>
                        <a:lnTo>
                          <a:pt x="208121" y="356902"/>
                        </a:lnTo>
                        <a:lnTo>
                          <a:pt x="237839" y="356902"/>
                        </a:lnTo>
                        <a:lnTo>
                          <a:pt x="237839" y="327184"/>
                        </a:lnTo>
                        <a:lnTo>
                          <a:pt x="267557" y="327184"/>
                        </a:lnTo>
                        <a:lnTo>
                          <a:pt x="267557" y="297466"/>
                        </a:lnTo>
                        <a:lnTo>
                          <a:pt x="297275" y="297466"/>
                        </a:lnTo>
                        <a:lnTo>
                          <a:pt x="297275" y="267748"/>
                        </a:lnTo>
                        <a:lnTo>
                          <a:pt x="326993" y="267748"/>
                        </a:lnTo>
                        <a:lnTo>
                          <a:pt x="326993" y="238030"/>
                        </a:lnTo>
                        <a:lnTo>
                          <a:pt x="356711" y="238030"/>
                        </a:lnTo>
                        <a:lnTo>
                          <a:pt x="356711" y="208312"/>
                        </a:lnTo>
                        <a:lnTo>
                          <a:pt x="386429" y="208312"/>
                        </a:lnTo>
                        <a:lnTo>
                          <a:pt x="386429" y="178594"/>
                        </a:lnTo>
                        <a:lnTo>
                          <a:pt x="416147" y="178594"/>
                        </a:lnTo>
                        <a:lnTo>
                          <a:pt x="416147" y="119063"/>
                        </a:lnTo>
                        <a:lnTo>
                          <a:pt x="445865" y="119063"/>
                        </a:lnTo>
                        <a:lnTo>
                          <a:pt x="445865" y="89345"/>
                        </a:lnTo>
                        <a:lnTo>
                          <a:pt x="416147" y="89345"/>
                        </a:lnTo>
                        <a:close/>
                        <a:moveTo>
                          <a:pt x="207740" y="267748"/>
                        </a:moveTo>
                        <a:lnTo>
                          <a:pt x="178022" y="267748"/>
                        </a:lnTo>
                        <a:lnTo>
                          <a:pt x="178022" y="297466"/>
                        </a:lnTo>
                        <a:lnTo>
                          <a:pt x="148304" y="297466"/>
                        </a:lnTo>
                        <a:lnTo>
                          <a:pt x="148304" y="327184"/>
                        </a:lnTo>
                        <a:lnTo>
                          <a:pt x="118586" y="327184"/>
                        </a:lnTo>
                        <a:lnTo>
                          <a:pt x="118586" y="356902"/>
                        </a:lnTo>
                        <a:lnTo>
                          <a:pt x="88868" y="356902"/>
                        </a:lnTo>
                        <a:lnTo>
                          <a:pt x="88868" y="327184"/>
                        </a:lnTo>
                        <a:lnTo>
                          <a:pt x="118586" y="327184"/>
                        </a:lnTo>
                        <a:lnTo>
                          <a:pt x="118586" y="297466"/>
                        </a:lnTo>
                        <a:lnTo>
                          <a:pt x="148304" y="297466"/>
                        </a:lnTo>
                        <a:lnTo>
                          <a:pt x="148304" y="267748"/>
                        </a:lnTo>
                        <a:lnTo>
                          <a:pt x="178022" y="267748"/>
                        </a:lnTo>
                        <a:lnTo>
                          <a:pt x="178022" y="238030"/>
                        </a:lnTo>
                        <a:lnTo>
                          <a:pt x="207740" y="238030"/>
                        </a:lnTo>
                        <a:lnTo>
                          <a:pt x="207740" y="26774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26"/>
                  <p:cNvSpPr/>
                  <p:nvPr/>
                </p:nvSpPr>
                <p:spPr>
                  <a:xfrm>
                    <a:off x="5231606" y="1672780"/>
                    <a:ext cx="416718" cy="416813"/>
                  </a:xfrm>
                  <a:custGeom>
                    <a:avLst/>
                    <a:gdLst/>
                    <a:ahLst/>
                    <a:cxnLst/>
                    <a:rect l="l" t="t" r="r" b="b"/>
                    <a:pathLst>
                      <a:path w="416718" h="416813" extrusionOk="0">
                        <a:moveTo>
                          <a:pt x="416719" y="387001"/>
                        </a:moveTo>
                        <a:lnTo>
                          <a:pt x="416719" y="416814"/>
                        </a:lnTo>
                        <a:lnTo>
                          <a:pt x="357188" y="416814"/>
                        </a:lnTo>
                        <a:lnTo>
                          <a:pt x="357188" y="387001"/>
                        </a:lnTo>
                        <a:lnTo>
                          <a:pt x="327374" y="387001"/>
                        </a:lnTo>
                        <a:lnTo>
                          <a:pt x="327374" y="327470"/>
                        </a:lnTo>
                        <a:lnTo>
                          <a:pt x="297656" y="327470"/>
                        </a:lnTo>
                        <a:lnTo>
                          <a:pt x="297656" y="297752"/>
                        </a:lnTo>
                        <a:lnTo>
                          <a:pt x="267938" y="297752"/>
                        </a:lnTo>
                        <a:lnTo>
                          <a:pt x="267938" y="267938"/>
                        </a:lnTo>
                        <a:lnTo>
                          <a:pt x="238125" y="267938"/>
                        </a:lnTo>
                        <a:lnTo>
                          <a:pt x="238125" y="238125"/>
                        </a:lnTo>
                        <a:lnTo>
                          <a:pt x="208312" y="238125"/>
                        </a:lnTo>
                        <a:lnTo>
                          <a:pt x="208312" y="208407"/>
                        </a:lnTo>
                        <a:lnTo>
                          <a:pt x="178594" y="208407"/>
                        </a:lnTo>
                        <a:lnTo>
                          <a:pt x="178594" y="178689"/>
                        </a:lnTo>
                        <a:lnTo>
                          <a:pt x="148876" y="178689"/>
                        </a:lnTo>
                        <a:lnTo>
                          <a:pt x="148876" y="148876"/>
                        </a:lnTo>
                        <a:lnTo>
                          <a:pt x="119063" y="148876"/>
                        </a:lnTo>
                        <a:lnTo>
                          <a:pt x="119063" y="119062"/>
                        </a:lnTo>
                        <a:lnTo>
                          <a:pt x="89249" y="119062"/>
                        </a:lnTo>
                        <a:lnTo>
                          <a:pt x="89249" y="89344"/>
                        </a:lnTo>
                        <a:lnTo>
                          <a:pt x="29813" y="89344"/>
                        </a:lnTo>
                        <a:lnTo>
                          <a:pt x="29813" y="59627"/>
                        </a:lnTo>
                        <a:lnTo>
                          <a:pt x="0" y="59627"/>
                        </a:lnTo>
                        <a:lnTo>
                          <a:pt x="0" y="0"/>
                        </a:lnTo>
                        <a:lnTo>
                          <a:pt x="29813" y="0"/>
                        </a:lnTo>
                        <a:lnTo>
                          <a:pt x="29813" y="29813"/>
                        </a:lnTo>
                        <a:lnTo>
                          <a:pt x="59531" y="29813"/>
                        </a:lnTo>
                        <a:lnTo>
                          <a:pt x="59531" y="59627"/>
                        </a:lnTo>
                        <a:lnTo>
                          <a:pt x="119063" y="59627"/>
                        </a:lnTo>
                        <a:lnTo>
                          <a:pt x="119063" y="89344"/>
                        </a:lnTo>
                        <a:lnTo>
                          <a:pt x="178594" y="89344"/>
                        </a:lnTo>
                        <a:lnTo>
                          <a:pt x="178594" y="119062"/>
                        </a:lnTo>
                        <a:lnTo>
                          <a:pt x="238125" y="119062"/>
                        </a:lnTo>
                        <a:lnTo>
                          <a:pt x="238125" y="148876"/>
                        </a:lnTo>
                        <a:lnTo>
                          <a:pt x="267938" y="148876"/>
                        </a:lnTo>
                        <a:lnTo>
                          <a:pt x="267938" y="178689"/>
                        </a:lnTo>
                        <a:lnTo>
                          <a:pt x="297656" y="178689"/>
                        </a:lnTo>
                        <a:lnTo>
                          <a:pt x="297656" y="238125"/>
                        </a:lnTo>
                        <a:lnTo>
                          <a:pt x="327374" y="238125"/>
                        </a:lnTo>
                        <a:lnTo>
                          <a:pt x="327374" y="297752"/>
                        </a:lnTo>
                        <a:lnTo>
                          <a:pt x="357188" y="297752"/>
                        </a:lnTo>
                        <a:lnTo>
                          <a:pt x="357188" y="357188"/>
                        </a:lnTo>
                        <a:lnTo>
                          <a:pt x="387001" y="357188"/>
                        </a:lnTo>
                        <a:lnTo>
                          <a:pt x="387001" y="387001"/>
                        </a:lnTo>
                        <a:lnTo>
                          <a:pt x="416719" y="38700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26"/>
                  <p:cNvSpPr/>
                  <p:nvPr/>
                </p:nvSpPr>
                <p:spPr>
                  <a:xfrm>
                    <a:off x="5380482" y="1851469"/>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26"/>
                  <p:cNvSpPr/>
                  <p:nvPr/>
                </p:nvSpPr>
                <p:spPr>
                  <a:xfrm>
                    <a:off x="5023294" y="21788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26"/>
                  <p:cNvSpPr/>
                  <p:nvPr/>
                </p:nvSpPr>
                <p:spPr>
                  <a:xfrm>
                    <a:off x="5053012" y="211931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26"/>
                  <p:cNvSpPr/>
                  <p:nvPr/>
                </p:nvSpPr>
                <p:spPr>
                  <a:xfrm>
                    <a:off x="5082730" y="208959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6"/>
                  <p:cNvSpPr/>
                  <p:nvPr/>
                </p:nvSpPr>
                <p:spPr>
                  <a:xfrm>
                    <a:off x="5142357" y="202996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6"/>
                  <p:cNvSpPr/>
                  <p:nvPr/>
                </p:nvSpPr>
                <p:spPr>
                  <a:xfrm>
                    <a:off x="5053012" y="226809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26"/>
                  <p:cNvSpPr/>
                  <p:nvPr/>
                </p:nvSpPr>
                <p:spPr>
                  <a:xfrm>
                    <a:off x="5082730" y="22979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26"/>
                  <p:cNvSpPr/>
                  <p:nvPr/>
                </p:nvSpPr>
                <p:spPr>
                  <a:xfrm>
                    <a:off x="5112543" y="226809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26"/>
                  <p:cNvSpPr/>
                  <p:nvPr/>
                </p:nvSpPr>
                <p:spPr>
                  <a:xfrm>
                    <a:off x="5082730" y="22383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26"/>
                  <p:cNvSpPr/>
                  <p:nvPr/>
                </p:nvSpPr>
                <p:spPr>
                  <a:xfrm>
                    <a:off x="5201793" y="22086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26"/>
                  <p:cNvSpPr/>
                  <p:nvPr/>
                </p:nvSpPr>
                <p:spPr>
                  <a:xfrm>
                    <a:off x="5291137" y="1881187"/>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26"/>
                  <p:cNvSpPr/>
                  <p:nvPr/>
                </p:nvSpPr>
                <p:spPr>
                  <a:xfrm>
                    <a:off x="5261419" y="1910905"/>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6"/>
                  <p:cNvSpPr/>
                  <p:nvPr/>
                </p:nvSpPr>
                <p:spPr>
                  <a:xfrm>
                    <a:off x="5231606" y="1940718"/>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26"/>
                  <p:cNvSpPr/>
                  <p:nvPr/>
                </p:nvSpPr>
                <p:spPr>
                  <a:xfrm>
                    <a:off x="5201793" y="1970531"/>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26"/>
                  <p:cNvSpPr/>
                  <p:nvPr/>
                </p:nvSpPr>
                <p:spPr>
                  <a:xfrm>
                    <a:off x="5142357" y="202996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6"/>
                  <p:cNvSpPr/>
                  <p:nvPr/>
                </p:nvSpPr>
                <p:spPr>
                  <a:xfrm>
                    <a:off x="5558980" y="1970531"/>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26"/>
                  <p:cNvSpPr/>
                  <p:nvPr/>
                </p:nvSpPr>
                <p:spPr>
                  <a:xfrm>
                    <a:off x="5529262" y="1970531"/>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26"/>
                  <p:cNvSpPr/>
                  <p:nvPr/>
                </p:nvSpPr>
                <p:spPr>
                  <a:xfrm>
                    <a:off x="5499544" y="1940718"/>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26"/>
                  <p:cNvSpPr/>
                  <p:nvPr/>
                </p:nvSpPr>
                <p:spPr>
                  <a:xfrm>
                    <a:off x="5469731" y="1910905"/>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26"/>
                  <p:cNvSpPr/>
                  <p:nvPr/>
                </p:nvSpPr>
                <p:spPr>
                  <a:xfrm>
                    <a:off x="5439918" y="1881187"/>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26"/>
                  <p:cNvSpPr/>
                  <p:nvPr/>
                </p:nvSpPr>
                <p:spPr>
                  <a:xfrm>
                    <a:off x="5529262" y="1910905"/>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26"/>
                  <p:cNvSpPr/>
                  <p:nvPr/>
                </p:nvSpPr>
                <p:spPr>
                  <a:xfrm>
                    <a:off x="5588793" y="202996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26"/>
                  <p:cNvSpPr/>
                  <p:nvPr/>
                </p:nvSpPr>
                <p:spPr>
                  <a:xfrm>
                    <a:off x="5558980" y="202996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26"/>
                  <p:cNvSpPr/>
                  <p:nvPr/>
                </p:nvSpPr>
                <p:spPr>
                  <a:xfrm>
                    <a:off x="5588793" y="205978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26"/>
                  <p:cNvSpPr/>
                  <p:nvPr/>
                </p:nvSpPr>
                <p:spPr>
                  <a:xfrm>
                    <a:off x="5142357" y="22383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26"/>
                  <p:cNvSpPr/>
                  <p:nvPr/>
                </p:nvSpPr>
                <p:spPr>
                  <a:xfrm>
                    <a:off x="5201793" y="22086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26"/>
                  <p:cNvSpPr/>
                  <p:nvPr/>
                </p:nvSpPr>
                <p:spPr>
                  <a:xfrm>
                    <a:off x="5172075" y="22383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26"/>
                  <p:cNvSpPr/>
                  <p:nvPr/>
                </p:nvSpPr>
                <p:spPr>
                  <a:xfrm>
                    <a:off x="5261419" y="21490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26"/>
                  <p:cNvSpPr/>
                  <p:nvPr/>
                </p:nvSpPr>
                <p:spPr>
                  <a:xfrm>
                    <a:off x="5231606" y="21788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26"/>
                  <p:cNvSpPr/>
                  <p:nvPr/>
                </p:nvSpPr>
                <p:spPr>
                  <a:xfrm>
                    <a:off x="5320855" y="208959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26"/>
                  <p:cNvSpPr/>
                  <p:nvPr/>
                </p:nvSpPr>
                <p:spPr>
                  <a:xfrm>
                    <a:off x="5231606" y="167278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26"/>
                  <p:cNvSpPr/>
                  <p:nvPr/>
                </p:nvSpPr>
                <p:spPr>
                  <a:xfrm>
                    <a:off x="5261419" y="1732406"/>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26"/>
                  <p:cNvSpPr/>
                  <p:nvPr/>
                </p:nvSpPr>
                <p:spPr>
                  <a:xfrm>
                    <a:off x="5320855" y="1732406"/>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26"/>
                  <p:cNvSpPr/>
                  <p:nvPr/>
                </p:nvSpPr>
                <p:spPr>
                  <a:xfrm>
                    <a:off x="5350668" y="1791842"/>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26"/>
                  <p:cNvSpPr/>
                  <p:nvPr/>
                </p:nvSpPr>
                <p:spPr>
                  <a:xfrm>
                    <a:off x="5588793" y="16727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26"/>
                  <p:cNvSpPr/>
                  <p:nvPr/>
                </p:nvSpPr>
                <p:spPr>
                  <a:xfrm>
                    <a:off x="5529262" y="1732406"/>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6"/>
                  <p:cNvSpPr/>
                  <p:nvPr/>
                </p:nvSpPr>
                <p:spPr>
                  <a:xfrm>
                    <a:off x="5707856" y="1494281"/>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26"/>
                  <p:cNvSpPr/>
                  <p:nvPr/>
                </p:nvSpPr>
                <p:spPr>
                  <a:xfrm>
                    <a:off x="5678043" y="1553717"/>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26"/>
                  <p:cNvSpPr/>
                  <p:nvPr/>
                </p:nvSpPr>
                <p:spPr>
                  <a:xfrm>
                    <a:off x="5678043" y="158353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6"/>
                  <p:cNvSpPr/>
                  <p:nvPr/>
                </p:nvSpPr>
                <p:spPr>
                  <a:xfrm>
                    <a:off x="5797105" y="14644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26"/>
                  <p:cNvSpPr/>
                  <p:nvPr/>
                </p:nvSpPr>
                <p:spPr>
                  <a:xfrm>
                    <a:off x="5767387" y="158353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26"/>
                  <p:cNvSpPr/>
                  <p:nvPr/>
                </p:nvSpPr>
                <p:spPr>
                  <a:xfrm>
                    <a:off x="5797105" y="1553717"/>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26"/>
                  <p:cNvSpPr/>
                  <p:nvPr/>
                </p:nvSpPr>
                <p:spPr>
                  <a:xfrm>
                    <a:off x="5826918" y="14644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7" name="Google Shape;747;p26"/>
                <p:cNvGrpSpPr/>
                <p:nvPr/>
              </p:nvGrpSpPr>
              <p:grpSpPr>
                <a:xfrm>
                  <a:off x="4993481" y="2178843"/>
                  <a:ext cx="148780" cy="267843"/>
                  <a:chOff x="4993481" y="2178843"/>
                  <a:chExt cx="148780" cy="267843"/>
                </a:xfrm>
              </p:grpSpPr>
              <p:sp>
                <p:nvSpPr>
                  <p:cNvPr id="748" name="Google Shape;748;p26"/>
                  <p:cNvSpPr/>
                  <p:nvPr/>
                </p:nvSpPr>
                <p:spPr>
                  <a:xfrm>
                    <a:off x="4993481" y="217884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26"/>
                  <p:cNvSpPr/>
                  <p:nvPr/>
                </p:nvSpPr>
                <p:spPr>
                  <a:xfrm>
                    <a:off x="5023294" y="2238374"/>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26"/>
                  <p:cNvSpPr/>
                  <p:nvPr/>
                </p:nvSpPr>
                <p:spPr>
                  <a:xfrm>
                    <a:off x="5053012" y="229790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26"/>
                  <p:cNvSpPr/>
                  <p:nvPr/>
                </p:nvSpPr>
                <p:spPr>
                  <a:xfrm>
                    <a:off x="5082730" y="235743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26"/>
                  <p:cNvSpPr/>
                  <p:nvPr/>
                </p:nvSpPr>
                <p:spPr>
                  <a:xfrm>
                    <a:off x="5112543" y="238715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26"/>
                  <p:cNvSpPr/>
                  <p:nvPr/>
                </p:nvSpPr>
                <p:spPr>
                  <a:xfrm>
                    <a:off x="5082730" y="24169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54" name="Google Shape;754;p26"/>
              <p:cNvGrpSpPr/>
              <p:nvPr/>
            </p:nvGrpSpPr>
            <p:grpSpPr>
              <a:xfrm>
                <a:off x="5439918" y="2149030"/>
                <a:ext cx="148780" cy="148780"/>
                <a:chOff x="5439918" y="2149030"/>
                <a:chExt cx="148780" cy="148780"/>
              </a:xfrm>
            </p:grpSpPr>
            <p:sp>
              <p:nvSpPr>
                <p:cNvPr id="755" name="Google Shape;755;p26"/>
                <p:cNvSpPr/>
                <p:nvPr/>
              </p:nvSpPr>
              <p:spPr>
                <a:xfrm>
                  <a:off x="5499544" y="226809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26"/>
                <p:cNvSpPr/>
                <p:nvPr/>
              </p:nvSpPr>
              <p:spPr>
                <a:xfrm>
                  <a:off x="5499544" y="21788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26"/>
                <p:cNvSpPr/>
                <p:nvPr/>
              </p:nvSpPr>
              <p:spPr>
                <a:xfrm>
                  <a:off x="5529262" y="22383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26"/>
                <p:cNvSpPr/>
                <p:nvPr/>
              </p:nvSpPr>
              <p:spPr>
                <a:xfrm>
                  <a:off x="5529262" y="21490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26"/>
                <p:cNvSpPr/>
                <p:nvPr/>
              </p:nvSpPr>
              <p:spPr>
                <a:xfrm>
                  <a:off x="5469731" y="22383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26"/>
                <p:cNvSpPr/>
                <p:nvPr/>
              </p:nvSpPr>
              <p:spPr>
                <a:xfrm>
                  <a:off x="5469731" y="21490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26"/>
                <p:cNvSpPr/>
                <p:nvPr/>
              </p:nvSpPr>
              <p:spPr>
                <a:xfrm>
                  <a:off x="5558980" y="217884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26"/>
                <p:cNvSpPr/>
                <p:nvPr/>
              </p:nvSpPr>
              <p:spPr>
                <a:xfrm>
                  <a:off x="5469731" y="2178843"/>
                  <a:ext cx="89249" cy="89249"/>
                </a:xfrm>
                <a:custGeom>
                  <a:avLst/>
                  <a:gdLst/>
                  <a:ahLst/>
                  <a:cxnLst/>
                  <a:rect l="l" t="t" r="r" b="b"/>
                  <a:pathLst>
                    <a:path w="89249" h="89249" extrusionOk="0">
                      <a:moveTo>
                        <a:pt x="89249" y="0"/>
                      </a:moveTo>
                      <a:lnTo>
                        <a:pt x="89249" y="59531"/>
                      </a:lnTo>
                      <a:lnTo>
                        <a:pt x="59531" y="59531"/>
                      </a:lnTo>
                      <a:lnTo>
                        <a:pt x="59531" y="89249"/>
                      </a:lnTo>
                      <a:lnTo>
                        <a:pt x="29813" y="89249"/>
                      </a:lnTo>
                      <a:lnTo>
                        <a:pt x="29813" y="59531"/>
                      </a:lnTo>
                      <a:lnTo>
                        <a:pt x="0" y="59531"/>
                      </a:lnTo>
                      <a:lnTo>
                        <a:pt x="0" y="0"/>
                      </a:lnTo>
                      <a:lnTo>
                        <a:pt x="29813" y="0"/>
                      </a:lnTo>
                      <a:lnTo>
                        <a:pt x="29813" y="29813"/>
                      </a:lnTo>
                      <a:lnTo>
                        <a:pt x="59531" y="29813"/>
                      </a:lnTo>
                      <a:lnTo>
                        <a:pt x="59531" y="0"/>
                      </a:lnTo>
                      <a:lnTo>
                        <a:pt x="89249"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26"/>
                <p:cNvSpPr/>
                <p:nvPr/>
              </p:nvSpPr>
              <p:spPr>
                <a:xfrm>
                  <a:off x="5439918" y="217884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26"/>
                <p:cNvSpPr/>
                <p:nvPr/>
              </p:nvSpPr>
              <p:spPr>
                <a:xfrm>
                  <a:off x="5469731" y="21788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26"/>
                <p:cNvSpPr/>
                <p:nvPr/>
              </p:nvSpPr>
              <p:spPr>
                <a:xfrm>
                  <a:off x="5499544" y="22383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6" name="Google Shape;766;p26"/>
              <p:cNvGrpSpPr/>
              <p:nvPr/>
            </p:nvGrpSpPr>
            <p:grpSpPr>
              <a:xfrm>
                <a:off x="4189857" y="2000249"/>
                <a:ext cx="148779" cy="148781"/>
                <a:chOff x="4189857" y="2000249"/>
                <a:chExt cx="148779" cy="148781"/>
              </a:xfrm>
            </p:grpSpPr>
            <p:sp>
              <p:nvSpPr>
                <p:cNvPr id="767" name="Google Shape;767;p26"/>
                <p:cNvSpPr/>
                <p:nvPr/>
              </p:nvSpPr>
              <p:spPr>
                <a:xfrm>
                  <a:off x="4249293" y="202996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26"/>
                <p:cNvSpPr/>
                <p:nvPr/>
              </p:nvSpPr>
              <p:spPr>
                <a:xfrm>
                  <a:off x="4249293" y="208959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26"/>
                <p:cNvSpPr/>
                <p:nvPr/>
              </p:nvSpPr>
              <p:spPr>
                <a:xfrm>
                  <a:off x="4219575" y="20597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26"/>
                <p:cNvSpPr/>
                <p:nvPr/>
              </p:nvSpPr>
              <p:spPr>
                <a:xfrm>
                  <a:off x="4249293" y="20597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26"/>
                <p:cNvSpPr/>
                <p:nvPr/>
              </p:nvSpPr>
              <p:spPr>
                <a:xfrm>
                  <a:off x="4279106" y="205978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26"/>
                <p:cNvSpPr/>
                <p:nvPr/>
              </p:nvSpPr>
              <p:spPr>
                <a:xfrm>
                  <a:off x="4308919" y="205978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26"/>
                <p:cNvSpPr/>
                <p:nvPr/>
              </p:nvSpPr>
              <p:spPr>
                <a:xfrm>
                  <a:off x="4189857" y="20597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26"/>
                <p:cNvSpPr/>
                <p:nvPr/>
              </p:nvSpPr>
              <p:spPr>
                <a:xfrm>
                  <a:off x="4249293" y="200024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26"/>
                <p:cNvSpPr/>
                <p:nvPr/>
              </p:nvSpPr>
              <p:spPr>
                <a:xfrm>
                  <a:off x="4249293" y="211931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6" name="Google Shape;776;p26"/>
              <p:cNvGrpSpPr/>
              <p:nvPr/>
            </p:nvGrpSpPr>
            <p:grpSpPr>
              <a:xfrm>
                <a:off x="4338637" y="2089594"/>
                <a:ext cx="148780" cy="148780"/>
                <a:chOff x="4338637" y="2089594"/>
                <a:chExt cx="148780" cy="148780"/>
              </a:xfrm>
            </p:grpSpPr>
            <p:sp>
              <p:nvSpPr>
                <p:cNvPr id="777" name="Google Shape;777;p26"/>
                <p:cNvSpPr/>
                <p:nvPr/>
              </p:nvSpPr>
              <p:spPr>
                <a:xfrm>
                  <a:off x="4398168" y="211931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26"/>
                <p:cNvSpPr/>
                <p:nvPr/>
              </p:nvSpPr>
              <p:spPr>
                <a:xfrm>
                  <a:off x="4398168" y="2178843"/>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26"/>
                <p:cNvSpPr/>
                <p:nvPr/>
              </p:nvSpPr>
              <p:spPr>
                <a:xfrm>
                  <a:off x="4368355" y="214903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6"/>
                <p:cNvSpPr/>
                <p:nvPr/>
              </p:nvSpPr>
              <p:spPr>
                <a:xfrm>
                  <a:off x="4398168" y="214903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6"/>
                <p:cNvSpPr/>
                <p:nvPr/>
              </p:nvSpPr>
              <p:spPr>
                <a:xfrm>
                  <a:off x="4427982" y="214903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26"/>
                <p:cNvSpPr/>
                <p:nvPr/>
              </p:nvSpPr>
              <p:spPr>
                <a:xfrm>
                  <a:off x="4398168" y="2089594"/>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26"/>
                <p:cNvSpPr/>
                <p:nvPr/>
              </p:nvSpPr>
              <p:spPr>
                <a:xfrm>
                  <a:off x="4457700" y="214903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26"/>
                <p:cNvSpPr/>
                <p:nvPr/>
              </p:nvSpPr>
              <p:spPr>
                <a:xfrm>
                  <a:off x="4338637" y="214903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26"/>
                <p:cNvSpPr/>
                <p:nvPr/>
              </p:nvSpPr>
              <p:spPr>
                <a:xfrm>
                  <a:off x="4398168" y="2208656"/>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6" name="Google Shape;786;p26"/>
              <p:cNvGrpSpPr/>
              <p:nvPr/>
            </p:nvGrpSpPr>
            <p:grpSpPr>
              <a:xfrm>
                <a:off x="4606480" y="2774155"/>
                <a:ext cx="476250" cy="446437"/>
                <a:chOff x="4606480" y="2774155"/>
                <a:chExt cx="476250" cy="446437"/>
              </a:xfrm>
            </p:grpSpPr>
            <p:sp>
              <p:nvSpPr>
                <p:cNvPr id="787" name="Google Shape;787;p26"/>
                <p:cNvSpPr/>
                <p:nvPr/>
              </p:nvSpPr>
              <p:spPr>
                <a:xfrm>
                  <a:off x="4785169" y="3012280"/>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26"/>
                <p:cNvSpPr/>
                <p:nvPr/>
              </p:nvSpPr>
              <p:spPr>
                <a:xfrm>
                  <a:off x="4785169" y="2774155"/>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26"/>
                <p:cNvSpPr/>
                <p:nvPr/>
              </p:nvSpPr>
              <p:spPr>
                <a:xfrm>
                  <a:off x="4904232" y="298246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26"/>
                <p:cNvSpPr/>
                <p:nvPr/>
              </p:nvSpPr>
              <p:spPr>
                <a:xfrm>
                  <a:off x="4904232" y="2803969"/>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26"/>
                <p:cNvSpPr/>
                <p:nvPr/>
              </p:nvSpPr>
              <p:spPr>
                <a:xfrm>
                  <a:off x="4963668" y="295274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26"/>
                <p:cNvSpPr/>
                <p:nvPr/>
              </p:nvSpPr>
              <p:spPr>
                <a:xfrm>
                  <a:off x="4963668" y="28336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26"/>
                <p:cNvSpPr/>
                <p:nvPr/>
              </p:nvSpPr>
              <p:spPr>
                <a:xfrm>
                  <a:off x="4993481" y="2863405"/>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26"/>
                <p:cNvSpPr/>
                <p:nvPr/>
              </p:nvSpPr>
              <p:spPr>
                <a:xfrm>
                  <a:off x="4725543" y="2803969"/>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26"/>
                <p:cNvSpPr/>
                <p:nvPr/>
              </p:nvSpPr>
              <p:spPr>
                <a:xfrm>
                  <a:off x="4725543" y="298246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26"/>
                <p:cNvSpPr/>
                <p:nvPr/>
              </p:nvSpPr>
              <p:spPr>
                <a:xfrm>
                  <a:off x="4695825" y="28336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26"/>
                <p:cNvSpPr/>
                <p:nvPr/>
              </p:nvSpPr>
              <p:spPr>
                <a:xfrm>
                  <a:off x="4725543" y="28039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26"/>
                <p:cNvSpPr/>
                <p:nvPr/>
              </p:nvSpPr>
              <p:spPr>
                <a:xfrm>
                  <a:off x="4725543" y="28336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5145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26"/>
                <p:cNvSpPr/>
                <p:nvPr/>
              </p:nvSpPr>
              <p:spPr>
                <a:xfrm>
                  <a:off x="4695825" y="295274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26"/>
                <p:cNvSpPr/>
                <p:nvPr/>
              </p:nvSpPr>
              <p:spPr>
                <a:xfrm>
                  <a:off x="4666107" y="2863405"/>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26"/>
                <p:cNvSpPr/>
                <p:nvPr/>
              </p:nvSpPr>
              <p:spPr>
                <a:xfrm>
                  <a:off x="4755356" y="286340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26"/>
                <p:cNvSpPr/>
                <p:nvPr/>
              </p:nvSpPr>
              <p:spPr>
                <a:xfrm>
                  <a:off x="4755356" y="292303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6"/>
                <p:cNvSpPr/>
                <p:nvPr/>
              </p:nvSpPr>
              <p:spPr>
                <a:xfrm>
                  <a:off x="4874418" y="286340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26"/>
                <p:cNvSpPr/>
                <p:nvPr/>
              </p:nvSpPr>
              <p:spPr>
                <a:xfrm>
                  <a:off x="4874418" y="292303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26"/>
                <p:cNvSpPr/>
                <p:nvPr/>
              </p:nvSpPr>
              <p:spPr>
                <a:xfrm>
                  <a:off x="4725543" y="28932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26"/>
                <p:cNvSpPr/>
                <p:nvPr/>
              </p:nvSpPr>
              <p:spPr>
                <a:xfrm>
                  <a:off x="4933950" y="28932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26"/>
                <p:cNvSpPr/>
                <p:nvPr/>
              </p:nvSpPr>
              <p:spPr>
                <a:xfrm>
                  <a:off x="4814887" y="283368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6"/>
                <p:cNvSpPr/>
                <p:nvPr/>
              </p:nvSpPr>
              <p:spPr>
                <a:xfrm>
                  <a:off x="4695825" y="2803969"/>
                  <a:ext cx="297560" cy="208216"/>
                </a:xfrm>
                <a:custGeom>
                  <a:avLst/>
                  <a:gdLst/>
                  <a:ahLst/>
                  <a:cxnLst/>
                  <a:rect l="l" t="t" r="r" b="b"/>
                  <a:pathLst>
                    <a:path w="297560" h="208216" extrusionOk="0">
                      <a:moveTo>
                        <a:pt x="267843" y="59436"/>
                      </a:moveTo>
                      <a:lnTo>
                        <a:pt x="267843" y="29718"/>
                      </a:lnTo>
                      <a:lnTo>
                        <a:pt x="208312" y="29718"/>
                      </a:lnTo>
                      <a:lnTo>
                        <a:pt x="208312" y="0"/>
                      </a:lnTo>
                      <a:lnTo>
                        <a:pt x="89249" y="0"/>
                      </a:lnTo>
                      <a:lnTo>
                        <a:pt x="89249" y="29718"/>
                      </a:lnTo>
                      <a:lnTo>
                        <a:pt x="29718" y="29718"/>
                      </a:lnTo>
                      <a:lnTo>
                        <a:pt x="29718" y="59436"/>
                      </a:lnTo>
                      <a:lnTo>
                        <a:pt x="0" y="59436"/>
                      </a:lnTo>
                      <a:lnTo>
                        <a:pt x="0" y="148780"/>
                      </a:lnTo>
                      <a:lnTo>
                        <a:pt x="29718" y="148780"/>
                      </a:lnTo>
                      <a:lnTo>
                        <a:pt x="29718" y="178498"/>
                      </a:lnTo>
                      <a:lnTo>
                        <a:pt x="89249" y="178498"/>
                      </a:lnTo>
                      <a:lnTo>
                        <a:pt x="89249" y="208217"/>
                      </a:lnTo>
                      <a:lnTo>
                        <a:pt x="208312" y="208217"/>
                      </a:lnTo>
                      <a:lnTo>
                        <a:pt x="208312" y="178498"/>
                      </a:lnTo>
                      <a:lnTo>
                        <a:pt x="267843" y="178498"/>
                      </a:lnTo>
                      <a:lnTo>
                        <a:pt x="267843" y="148780"/>
                      </a:lnTo>
                      <a:lnTo>
                        <a:pt x="297561" y="148780"/>
                      </a:lnTo>
                      <a:lnTo>
                        <a:pt x="297561" y="59436"/>
                      </a:lnTo>
                      <a:lnTo>
                        <a:pt x="267843" y="59436"/>
                      </a:lnTo>
                      <a:close/>
                      <a:moveTo>
                        <a:pt x="267843" y="118967"/>
                      </a:moveTo>
                      <a:lnTo>
                        <a:pt x="238125" y="118967"/>
                      </a:lnTo>
                      <a:lnTo>
                        <a:pt x="238125" y="148685"/>
                      </a:lnTo>
                      <a:lnTo>
                        <a:pt x="178594" y="148685"/>
                      </a:lnTo>
                      <a:lnTo>
                        <a:pt x="178594" y="178403"/>
                      </a:lnTo>
                      <a:lnTo>
                        <a:pt x="119063" y="178403"/>
                      </a:lnTo>
                      <a:lnTo>
                        <a:pt x="119063" y="148685"/>
                      </a:lnTo>
                      <a:lnTo>
                        <a:pt x="59531" y="148685"/>
                      </a:lnTo>
                      <a:lnTo>
                        <a:pt x="59531" y="118967"/>
                      </a:lnTo>
                      <a:lnTo>
                        <a:pt x="29813" y="118967"/>
                      </a:lnTo>
                      <a:lnTo>
                        <a:pt x="29813" y="89249"/>
                      </a:lnTo>
                      <a:lnTo>
                        <a:pt x="59531" y="89249"/>
                      </a:lnTo>
                      <a:lnTo>
                        <a:pt x="59531" y="59531"/>
                      </a:lnTo>
                      <a:lnTo>
                        <a:pt x="119063" y="59531"/>
                      </a:lnTo>
                      <a:lnTo>
                        <a:pt x="119063" y="29813"/>
                      </a:lnTo>
                      <a:lnTo>
                        <a:pt x="178594" y="29813"/>
                      </a:lnTo>
                      <a:lnTo>
                        <a:pt x="178594" y="59531"/>
                      </a:lnTo>
                      <a:lnTo>
                        <a:pt x="238125" y="59531"/>
                      </a:lnTo>
                      <a:lnTo>
                        <a:pt x="238125" y="89249"/>
                      </a:lnTo>
                      <a:lnTo>
                        <a:pt x="267843" y="89249"/>
                      </a:lnTo>
                      <a:lnTo>
                        <a:pt x="267843" y="1189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6"/>
                <p:cNvSpPr/>
                <p:nvPr/>
              </p:nvSpPr>
              <p:spPr>
                <a:xfrm>
                  <a:off x="4755356" y="2863404"/>
                  <a:ext cx="178593" cy="89344"/>
                </a:xfrm>
                <a:custGeom>
                  <a:avLst/>
                  <a:gdLst/>
                  <a:ahLst/>
                  <a:cxnLst/>
                  <a:rect l="l" t="t" r="r" b="b"/>
                  <a:pathLst>
                    <a:path w="178593" h="89344" extrusionOk="0">
                      <a:moveTo>
                        <a:pt x="178594" y="29813"/>
                      </a:moveTo>
                      <a:lnTo>
                        <a:pt x="178594" y="59627"/>
                      </a:lnTo>
                      <a:lnTo>
                        <a:pt x="119063" y="59627"/>
                      </a:lnTo>
                      <a:lnTo>
                        <a:pt x="119063" y="89345"/>
                      </a:lnTo>
                      <a:lnTo>
                        <a:pt x="59531" y="89345"/>
                      </a:lnTo>
                      <a:lnTo>
                        <a:pt x="59531" y="59627"/>
                      </a:lnTo>
                      <a:lnTo>
                        <a:pt x="0" y="59627"/>
                      </a:lnTo>
                      <a:lnTo>
                        <a:pt x="0" y="29813"/>
                      </a:lnTo>
                      <a:lnTo>
                        <a:pt x="59531" y="29813"/>
                      </a:lnTo>
                      <a:lnTo>
                        <a:pt x="59531" y="0"/>
                      </a:lnTo>
                      <a:lnTo>
                        <a:pt x="119063" y="0"/>
                      </a:lnTo>
                      <a:lnTo>
                        <a:pt x="119063" y="29813"/>
                      </a:lnTo>
                      <a:lnTo>
                        <a:pt x="178594" y="2981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26"/>
                <p:cNvSpPr/>
                <p:nvPr/>
              </p:nvSpPr>
              <p:spPr>
                <a:xfrm>
                  <a:off x="4814887" y="2952749"/>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26"/>
                <p:cNvSpPr/>
                <p:nvPr/>
              </p:nvSpPr>
              <p:spPr>
                <a:xfrm>
                  <a:off x="4666107" y="31313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26"/>
                <p:cNvSpPr/>
                <p:nvPr/>
              </p:nvSpPr>
              <p:spPr>
                <a:xfrm>
                  <a:off x="4695825" y="3161156"/>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26"/>
                <p:cNvSpPr/>
                <p:nvPr/>
              </p:nvSpPr>
              <p:spPr>
                <a:xfrm>
                  <a:off x="4933950" y="3161156"/>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26"/>
                <p:cNvSpPr/>
                <p:nvPr/>
              </p:nvSpPr>
              <p:spPr>
                <a:xfrm>
                  <a:off x="4755356" y="3190874"/>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26"/>
                <p:cNvSpPr/>
                <p:nvPr/>
              </p:nvSpPr>
              <p:spPr>
                <a:xfrm>
                  <a:off x="4993481" y="31313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6"/>
                <p:cNvSpPr/>
                <p:nvPr/>
              </p:nvSpPr>
              <p:spPr>
                <a:xfrm>
                  <a:off x="4636293" y="295274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26"/>
                <p:cNvSpPr/>
                <p:nvPr/>
              </p:nvSpPr>
              <p:spPr>
                <a:xfrm>
                  <a:off x="4636293" y="307181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26"/>
                <p:cNvSpPr/>
                <p:nvPr/>
              </p:nvSpPr>
              <p:spPr>
                <a:xfrm>
                  <a:off x="4606480" y="2982467"/>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26"/>
                <p:cNvSpPr/>
                <p:nvPr/>
              </p:nvSpPr>
              <p:spPr>
                <a:xfrm>
                  <a:off x="5023294" y="295274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26"/>
                <p:cNvSpPr/>
                <p:nvPr/>
              </p:nvSpPr>
              <p:spPr>
                <a:xfrm>
                  <a:off x="5023294" y="307181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26"/>
                <p:cNvSpPr/>
                <p:nvPr/>
              </p:nvSpPr>
              <p:spPr>
                <a:xfrm>
                  <a:off x="4636293" y="2952749"/>
                  <a:ext cx="416718" cy="238125"/>
                </a:xfrm>
                <a:custGeom>
                  <a:avLst/>
                  <a:gdLst/>
                  <a:ahLst/>
                  <a:cxnLst/>
                  <a:rect l="l" t="t" r="r" b="b"/>
                  <a:pathLst>
                    <a:path w="416718" h="238125" extrusionOk="0">
                      <a:moveTo>
                        <a:pt x="416719" y="29718"/>
                      </a:moveTo>
                      <a:lnTo>
                        <a:pt x="416719" y="119063"/>
                      </a:lnTo>
                      <a:lnTo>
                        <a:pt x="387001" y="119063"/>
                      </a:lnTo>
                      <a:lnTo>
                        <a:pt x="387001" y="178594"/>
                      </a:lnTo>
                      <a:lnTo>
                        <a:pt x="357188" y="178594"/>
                      </a:lnTo>
                      <a:lnTo>
                        <a:pt x="357188" y="208407"/>
                      </a:lnTo>
                      <a:lnTo>
                        <a:pt x="297656" y="208407"/>
                      </a:lnTo>
                      <a:lnTo>
                        <a:pt x="297656" y="238125"/>
                      </a:lnTo>
                      <a:lnTo>
                        <a:pt x="119063" y="238125"/>
                      </a:lnTo>
                      <a:lnTo>
                        <a:pt x="119063" y="208407"/>
                      </a:lnTo>
                      <a:lnTo>
                        <a:pt x="59531" y="208407"/>
                      </a:lnTo>
                      <a:lnTo>
                        <a:pt x="59531" y="178594"/>
                      </a:lnTo>
                      <a:lnTo>
                        <a:pt x="29813" y="178594"/>
                      </a:lnTo>
                      <a:lnTo>
                        <a:pt x="29813" y="119063"/>
                      </a:lnTo>
                      <a:lnTo>
                        <a:pt x="0" y="119063"/>
                      </a:lnTo>
                      <a:lnTo>
                        <a:pt x="0" y="29718"/>
                      </a:lnTo>
                      <a:lnTo>
                        <a:pt x="29813" y="29718"/>
                      </a:lnTo>
                      <a:lnTo>
                        <a:pt x="29813" y="0"/>
                      </a:lnTo>
                      <a:lnTo>
                        <a:pt x="59531" y="0"/>
                      </a:lnTo>
                      <a:lnTo>
                        <a:pt x="59531" y="29718"/>
                      </a:lnTo>
                      <a:lnTo>
                        <a:pt x="89249" y="29718"/>
                      </a:lnTo>
                      <a:lnTo>
                        <a:pt x="89249" y="59531"/>
                      </a:lnTo>
                      <a:lnTo>
                        <a:pt x="148876" y="59531"/>
                      </a:lnTo>
                      <a:lnTo>
                        <a:pt x="148876" y="89345"/>
                      </a:lnTo>
                      <a:lnTo>
                        <a:pt x="267938" y="89345"/>
                      </a:lnTo>
                      <a:lnTo>
                        <a:pt x="267938" y="59531"/>
                      </a:lnTo>
                      <a:lnTo>
                        <a:pt x="327374" y="59531"/>
                      </a:lnTo>
                      <a:lnTo>
                        <a:pt x="327374" y="29718"/>
                      </a:lnTo>
                      <a:lnTo>
                        <a:pt x="357188" y="29718"/>
                      </a:lnTo>
                      <a:lnTo>
                        <a:pt x="357188" y="0"/>
                      </a:lnTo>
                      <a:lnTo>
                        <a:pt x="387001" y="0"/>
                      </a:lnTo>
                      <a:lnTo>
                        <a:pt x="387001" y="29718"/>
                      </a:lnTo>
                      <a:lnTo>
                        <a:pt x="416719"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26"/>
                <p:cNvSpPr/>
                <p:nvPr/>
              </p:nvSpPr>
              <p:spPr>
                <a:xfrm>
                  <a:off x="5053012" y="2982467"/>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26"/>
                <p:cNvSpPr/>
                <p:nvPr/>
              </p:nvSpPr>
              <p:spPr>
                <a:xfrm>
                  <a:off x="4755356" y="283368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26"/>
                <p:cNvSpPr/>
                <p:nvPr/>
              </p:nvSpPr>
              <p:spPr>
                <a:xfrm>
                  <a:off x="4785169" y="2803969"/>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26"/>
                <p:cNvSpPr/>
                <p:nvPr/>
              </p:nvSpPr>
              <p:spPr>
                <a:xfrm>
                  <a:off x="4695825" y="286340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26"/>
                <p:cNvSpPr/>
                <p:nvPr/>
              </p:nvSpPr>
              <p:spPr>
                <a:xfrm>
                  <a:off x="4725543" y="28336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5145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26"/>
                <p:cNvSpPr/>
                <p:nvPr/>
              </p:nvSpPr>
              <p:spPr>
                <a:xfrm>
                  <a:off x="4695825" y="29230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6"/>
                <p:cNvSpPr/>
                <p:nvPr/>
              </p:nvSpPr>
              <p:spPr>
                <a:xfrm>
                  <a:off x="4904232" y="28336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26"/>
                <p:cNvSpPr/>
                <p:nvPr/>
              </p:nvSpPr>
              <p:spPr>
                <a:xfrm>
                  <a:off x="4933950" y="286340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26"/>
                <p:cNvSpPr/>
                <p:nvPr/>
              </p:nvSpPr>
              <p:spPr>
                <a:xfrm>
                  <a:off x="4725543" y="2952749"/>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26"/>
                <p:cNvSpPr/>
                <p:nvPr/>
              </p:nvSpPr>
              <p:spPr>
                <a:xfrm>
                  <a:off x="5023294" y="2982467"/>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26"/>
                <p:cNvSpPr/>
                <p:nvPr/>
              </p:nvSpPr>
              <p:spPr>
                <a:xfrm>
                  <a:off x="4993481" y="31015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26"/>
                <p:cNvSpPr/>
                <p:nvPr/>
              </p:nvSpPr>
              <p:spPr>
                <a:xfrm>
                  <a:off x="4963668" y="31313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6"/>
                <p:cNvSpPr/>
                <p:nvPr/>
              </p:nvSpPr>
              <p:spPr>
                <a:xfrm>
                  <a:off x="4904232" y="31313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26"/>
                <p:cNvSpPr/>
                <p:nvPr/>
              </p:nvSpPr>
              <p:spPr>
                <a:xfrm>
                  <a:off x="4844605" y="31313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26"/>
                <p:cNvSpPr/>
                <p:nvPr/>
              </p:nvSpPr>
              <p:spPr>
                <a:xfrm>
                  <a:off x="4933950" y="31015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26"/>
                <p:cNvSpPr/>
                <p:nvPr/>
              </p:nvSpPr>
              <p:spPr>
                <a:xfrm>
                  <a:off x="4963668" y="307181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26"/>
                <p:cNvSpPr/>
                <p:nvPr/>
              </p:nvSpPr>
              <p:spPr>
                <a:xfrm>
                  <a:off x="4933950" y="304209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26"/>
                <p:cNvSpPr/>
                <p:nvPr/>
              </p:nvSpPr>
              <p:spPr>
                <a:xfrm>
                  <a:off x="4874418" y="307181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26"/>
                <p:cNvSpPr/>
                <p:nvPr/>
              </p:nvSpPr>
              <p:spPr>
                <a:xfrm>
                  <a:off x="4993481" y="304209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26"/>
                <p:cNvSpPr/>
                <p:nvPr/>
              </p:nvSpPr>
              <p:spPr>
                <a:xfrm>
                  <a:off x="4993481" y="298246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6"/>
                <p:cNvSpPr/>
                <p:nvPr/>
              </p:nvSpPr>
              <p:spPr>
                <a:xfrm>
                  <a:off x="4814887" y="3161156"/>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3" name="Google Shape;843;p26"/>
              <p:cNvGrpSpPr/>
              <p:nvPr/>
            </p:nvGrpSpPr>
            <p:grpSpPr>
              <a:xfrm>
                <a:off x="4011168" y="2119312"/>
                <a:ext cx="833437" cy="833437"/>
                <a:chOff x="4011168" y="2119312"/>
                <a:chExt cx="833437" cy="833437"/>
              </a:xfrm>
            </p:grpSpPr>
            <p:sp>
              <p:nvSpPr>
                <p:cNvPr id="844" name="Google Shape;844;p26"/>
                <p:cNvSpPr/>
                <p:nvPr/>
              </p:nvSpPr>
              <p:spPr>
                <a:xfrm>
                  <a:off x="4695825" y="28039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26"/>
                <p:cNvSpPr/>
                <p:nvPr/>
              </p:nvSpPr>
              <p:spPr>
                <a:xfrm>
                  <a:off x="4725543" y="28336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26"/>
                <p:cNvSpPr/>
                <p:nvPr/>
              </p:nvSpPr>
              <p:spPr>
                <a:xfrm>
                  <a:off x="4755356" y="28634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26"/>
                <p:cNvSpPr/>
                <p:nvPr/>
              </p:nvSpPr>
              <p:spPr>
                <a:xfrm>
                  <a:off x="4785169" y="28932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6"/>
                <p:cNvSpPr/>
                <p:nvPr/>
              </p:nvSpPr>
              <p:spPr>
                <a:xfrm>
                  <a:off x="4814887" y="29230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26"/>
                <p:cNvSpPr/>
                <p:nvPr/>
              </p:nvSpPr>
              <p:spPr>
                <a:xfrm>
                  <a:off x="4666107" y="27741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26"/>
                <p:cNvSpPr/>
                <p:nvPr/>
              </p:nvSpPr>
              <p:spPr>
                <a:xfrm>
                  <a:off x="4011168" y="21490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0534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26"/>
                <p:cNvSpPr/>
                <p:nvPr/>
              </p:nvSpPr>
              <p:spPr>
                <a:xfrm>
                  <a:off x="4636293" y="27741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26"/>
                <p:cNvSpPr/>
                <p:nvPr/>
              </p:nvSpPr>
              <p:spPr>
                <a:xfrm>
                  <a:off x="4606480" y="274434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26"/>
                <p:cNvSpPr/>
                <p:nvPr/>
              </p:nvSpPr>
              <p:spPr>
                <a:xfrm>
                  <a:off x="4606480" y="271462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4" name="Google Shape;854;p26"/>
                <p:cNvSpPr/>
                <p:nvPr/>
              </p:nvSpPr>
              <p:spPr>
                <a:xfrm>
                  <a:off x="4666107" y="265509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26"/>
                <p:cNvSpPr/>
                <p:nvPr/>
              </p:nvSpPr>
              <p:spPr>
                <a:xfrm>
                  <a:off x="4517231" y="277415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26"/>
                <p:cNvSpPr/>
                <p:nvPr/>
              </p:nvSpPr>
              <p:spPr>
                <a:xfrm>
                  <a:off x="4457700" y="2803969"/>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26"/>
                <p:cNvSpPr/>
                <p:nvPr/>
              </p:nvSpPr>
              <p:spPr>
                <a:xfrm>
                  <a:off x="4398168" y="277415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26"/>
                <p:cNvSpPr/>
                <p:nvPr/>
              </p:nvSpPr>
              <p:spPr>
                <a:xfrm>
                  <a:off x="4368355" y="274434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26"/>
                <p:cNvSpPr/>
                <p:nvPr/>
              </p:nvSpPr>
              <p:spPr>
                <a:xfrm>
                  <a:off x="4398168" y="2714624"/>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26"/>
                <p:cNvSpPr/>
                <p:nvPr/>
              </p:nvSpPr>
              <p:spPr>
                <a:xfrm>
                  <a:off x="4338637" y="2684906"/>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26"/>
                <p:cNvSpPr/>
                <p:nvPr/>
              </p:nvSpPr>
              <p:spPr>
                <a:xfrm>
                  <a:off x="4279106" y="265509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26"/>
                <p:cNvSpPr/>
                <p:nvPr/>
              </p:nvSpPr>
              <p:spPr>
                <a:xfrm>
                  <a:off x="4427982" y="2684906"/>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26"/>
                <p:cNvSpPr/>
                <p:nvPr/>
              </p:nvSpPr>
              <p:spPr>
                <a:xfrm>
                  <a:off x="4457700" y="265509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26"/>
                <p:cNvSpPr/>
                <p:nvPr/>
              </p:nvSpPr>
              <p:spPr>
                <a:xfrm>
                  <a:off x="4249293" y="26252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26"/>
                <p:cNvSpPr/>
                <p:nvPr/>
              </p:nvSpPr>
              <p:spPr>
                <a:xfrm>
                  <a:off x="4219575" y="2565844"/>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6"/>
                <p:cNvSpPr/>
                <p:nvPr/>
              </p:nvSpPr>
              <p:spPr>
                <a:xfrm>
                  <a:off x="4189857" y="250621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26"/>
                <p:cNvSpPr/>
                <p:nvPr/>
              </p:nvSpPr>
              <p:spPr>
                <a:xfrm>
                  <a:off x="4160043" y="2446781"/>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26"/>
                <p:cNvSpPr/>
                <p:nvPr/>
              </p:nvSpPr>
              <p:spPr>
                <a:xfrm>
                  <a:off x="4130230" y="2387155"/>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6"/>
                <p:cNvSpPr/>
                <p:nvPr/>
              </p:nvSpPr>
              <p:spPr>
                <a:xfrm>
                  <a:off x="4100512" y="232771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6"/>
                <p:cNvSpPr/>
                <p:nvPr/>
              </p:nvSpPr>
              <p:spPr>
                <a:xfrm>
                  <a:off x="4070794" y="2268092"/>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26"/>
                <p:cNvSpPr/>
                <p:nvPr/>
              </p:nvSpPr>
              <p:spPr>
                <a:xfrm>
                  <a:off x="4040981" y="2208656"/>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26"/>
                <p:cNvSpPr/>
                <p:nvPr/>
              </p:nvSpPr>
              <p:spPr>
                <a:xfrm>
                  <a:off x="4011168" y="214903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26"/>
                <p:cNvSpPr/>
                <p:nvPr/>
              </p:nvSpPr>
              <p:spPr>
                <a:xfrm>
                  <a:off x="4695825" y="259556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26"/>
                <p:cNvSpPr/>
                <p:nvPr/>
              </p:nvSpPr>
              <p:spPr>
                <a:xfrm>
                  <a:off x="4666107" y="253603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26"/>
                <p:cNvSpPr/>
                <p:nvPr/>
              </p:nvSpPr>
              <p:spPr>
                <a:xfrm>
                  <a:off x="4636293" y="250621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6"/>
                <p:cNvSpPr/>
                <p:nvPr/>
              </p:nvSpPr>
              <p:spPr>
                <a:xfrm>
                  <a:off x="4576762" y="23871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6"/>
                <p:cNvSpPr/>
                <p:nvPr/>
              </p:nvSpPr>
              <p:spPr>
                <a:xfrm>
                  <a:off x="4517231" y="235743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26"/>
                <p:cNvSpPr/>
                <p:nvPr/>
              </p:nvSpPr>
              <p:spPr>
                <a:xfrm>
                  <a:off x="4457700" y="2327719"/>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26"/>
                <p:cNvSpPr/>
                <p:nvPr/>
              </p:nvSpPr>
              <p:spPr>
                <a:xfrm>
                  <a:off x="4398168" y="229790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26"/>
                <p:cNvSpPr/>
                <p:nvPr/>
              </p:nvSpPr>
              <p:spPr>
                <a:xfrm>
                  <a:off x="4338637" y="226809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26"/>
                <p:cNvSpPr/>
                <p:nvPr/>
              </p:nvSpPr>
              <p:spPr>
                <a:xfrm>
                  <a:off x="4279106" y="223837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26"/>
                <p:cNvSpPr/>
                <p:nvPr/>
              </p:nvSpPr>
              <p:spPr>
                <a:xfrm>
                  <a:off x="4219575" y="2208656"/>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26"/>
                <p:cNvSpPr/>
                <p:nvPr/>
              </p:nvSpPr>
              <p:spPr>
                <a:xfrm>
                  <a:off x="4160043" y="217884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26"/>
                <p:cNvSpPr/>
                <p:nvPr/>
              </p:nvSpPr>
              <p:spPr>
                <a:xfrm>
                  <a:off x="4100512" y="214903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26"/>
                <p:cNvSpPr/>
                <p:nvPr/>
              </p:nvSpPr>
              <p:spPr>
                <a:xfrm>
                  <a:off x="4040981" y="211931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26"/>
                <p:cNvSpPr/>
                <p:nvPr/>
              </p:nvSpPr>
              <p:spPr>
                <a:xfrm>
                  <a:off x="4606480" y="25360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26"/>
                <p:cNvSpPr/>
                <p:nvPr/>
              </p:nvSpPr>
              <p:spPr>
                <a:xfrm>
                  <a:off x="4576762" y="247649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26"/>
                <p:cNvSpPr/>
                <p:nvPr/>
              </p:nvSpPr>
              <p:spPr>
                <a:xfrm>
                  <a:off x="4606480" y="241696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26"/>
                <p:cNvSpPr/>
                <p:nvPr/>
              </p:nvSpPr>
              <p:spPr>
                <a:xfrm>
                  <a:off x="4576762" y="256584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26"/>
                <p:cNvSpPr/>
                <p:nvPr/>
              </p:nvSpPr>
              <p:spPr>
                <a:xfrm>
                  <a:off x="4547044" y="259556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26"/>
                <p:cNvSpPr/>
                <p:nvPr/>
              </p:nvSpPr>
              <p:spPr>
                <a:xfrm>
                  <a:off x="4666107" y="274434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26"/>
                <p:cNvSpPr/>
                <p:nvPr/>
              </p:nvSpPr>
              <p:spPr>
                <a:xfrm>
                  <a:off x="4636293" y="271462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26"/>
                <p:cNvSpPr/>
                <p:nvPr/>
              </p:nvSpPr>
              <p:spPr>
                <a:xfrm>
                  <a:off x="4576762" y="274434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26"/>
                <p:cNvSpPr/>
                <p:nvPr/>
              </p:nvSpPr>
              <p:spPr>
                <a:xfrm>
                  <a:off x="4636293" y="26849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26"/>
                <p:cNvSpPr/>
                <p:nvPr/>
              </p:nvSpPr>
              <p:spPr>
                <a:xfrm>
                  <a:off x="4040981" y="21490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26"/>
                <p:cNvSpPr/>
                <p:nvPr/>
              </p:nvSpPr>
              <p:spPr>
                <a:xfrm>
                  <a:off x="4011168" y="211931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26"/>
                <p:cNvSpPr/>
                <p:nvPr/>
              </p:nvSpPr>
              <p:spPr>
                <a:xfrm>
                  <a:off x="4040981" y="21788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26"/>
                <p:cNvSpPr/>
                <p:nvPr/>
              </p:nvSpPr>
              <p:spPr>
                <a:xfrm>
                  <a:off x="4070794" y="214903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26"/>
                <p:cNvSpPr/>
                <p:nvPr/>
              </p:nvSpPr>
              <p:spPr>
                <a:xfrm>
                  <a:off x="4070794" y="2178843"/>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26"/>
                <p:cNvSpPr/>
                <p:nvPr/>
              </p:nvSpPr>
              <p:spPr>
                <a:xfrm>
                  <a:off x="4100512" y="22086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26"/>
                <p:cNvSpPr/>
                <p:nvPr/>
              </p:nvSpPr>
              <p:spPr>
                <a:xfrm>
                  <a:off x="4130230" y="2238374"/>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26"/>
                <p:cNvSpPr/>
                <p:nvPr/>
              </p:nvSpPr>
              <p:spPr>
                <a:xfrm>
                  <a:off x="4160043" y="226809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26"/>
                <p:cNvSpPr/>
                <p:nvPr/>
              </p:nvSpPr>
              <p:spPr>
                <a:xfrm>
                  <a:off x="4189857" y="22979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26"/>
                <p:cNvSpPr/>
                <p:nvPr/>
              </p:nvSpPr>
              <p:spPr>
                <a:xfrm>
                  <a:off x="4219575" y="23277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26"/>
                <p:cNvSpPr/>
                <p:nvPr/>
              </p:nvSpPr>
              <p:spPr>
                <a:xfrm>
                  <a:off x="4249293" y="23574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26"/>
                <p:cNvSpPr/>
                <p:nvPr/>
              </p:nvSpPr>
              <p:spPr>
                <a:xfrm>
                  <a:off x="4279106" y="2387155"/>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26"/>
                <p:cNvSpPr/>
                <p:nvPr/>
              </p:nvSpPr>
              <p:spPr>
                <a:xfrm>
                  <a:off x="4308919" y="241696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26"/>
                <p:cNvSpPr/>
                <p:nvPr/>
              </p:nvSpPr>
              <p:spPr>
                <a:xfrm>
                  <a:off x="4338637" y="2446781"/>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26"/>
                <p:cNvSpPr/>
                <p:nvPr/>
              </p:nvSpPr>
              <p:spPr>
                <a:xfrm>
                  <a:off x="4100512" y="2178843"/>
                  <a:ext cx="178593" cy="148875"/>
                </a:xfrm>
                <a:custGeom>
                  <a:avLst/>
                  <a:gdLst/>
                  <a:ahLst/>
                  <a:cxnLst/>
                  <a:rect l="l" t="t" r="r" b="b"/>
                  <a:pathLst>
                    <a:path w="178593" h="148875" extrusionOk="0">
                      <a:moveTo>
                        <a:pt x="178594" y="59531"/>
                      </a:moveTo>
                      <a:lnTo>
                        <a:pt x="178594" y="89249"/>
                      </a:lnTo>
                      <a:lnTo>
                        <a:pt x="148781" y="89249"/>
                      </a:lnTo>
                      <a:lnTo>
                        <a:pt x="148781" y="148876"/>
                      </a:lnTo>
                      <a:lnTo>
                        <a:pt x="119063" y="148876"/>
                      </a:lnTo>
                      <a:lnTo>
                        <a:pt x="119063" y="119063"/>
                      </a:lnTo>
                      <a:lnTo>
                        <a:pt x="89344" y="119063"/>
                      </a:lnTo>
                      <a:lnTo>
                        <a:pt x="89344" y="89249"/>
                      </a:lnTo>
                      <a:lnTo>
                        <a:pt x="59531" y="89249"/>
                      </a:lnTo>
                      <a:lnTo>
                        <a:pt x="59531" y="59531"/>
                      </a:lnTo>
                      <a:lnTo>
                        <a:pt x="29718" y="59531"/>
                      </a:lnTo>
                      <a:lnTo>
                        <a:pt x="29718" y="29813"/>
                      </a:lnTo>
                      <a:lnTo>
                        <a:pt x="0" y="29813"/>
                      </a:lnTo>
                      <a:lnTo>
                        <a:pt x="0" y="0"/>
                      </a:lnTo>
                      <a:lnTo>
                        <a:pt x="59531" y="0"/>
                      </a:lnTo>
                      <a:lnTo>
                        <a:pt x="59531" y="29813"/>
                      </a:lnTo>
                      <a:lnTo>
                        <a:pt x="119063" y="29813"/>
                      </a:lnTo>
                      <a:lnTo>
                        <a:pt x="119063" y="59531"/>
                      </a:lnTo>
                      <a:lnTo>
                        <a:pt x="178594"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26"/>
                <p:cNvSpPr/>
                <p:nvPr/>
              </p:nvSpPr>
              <p:spPr>
                <a:xfrm>
                  <a:off x="4249293" y="226809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26"/>
                <p:cNvSpPr/>
                <p:nvPr/>
              </p:nvSpPr>
              <p:spPr>
                <a:xfrm>
                  <a:off x="4368355" y="2387155"/>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26"/>
                <p:cNvSpPr/>
                <p:nvPr/>
              </p:nvSpPr>
              <p:spPr>
                <a:xfrm>
                  <a:off x="4279106" y="2476499"/>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26"/>
                <p:cNvSpPr/>
                <p:nvPr/>
              </p:nvSpPr>
              <p:spPr>
                <a:xfrm>
                  <a:off x="4338637" y="253603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26"/>
                <p:cNvSpPr/>
                <p:nvPr/>
              </p:nvSpPr>
              <p:spPr>
                <a:xfrm>
                  <a:off x="4368355" y="2506217"/>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26"/>
                <p:cNvSpPr/>
                <p:nvPr/>
              </p:nvSpPr>
              <p:spPr>
                <a:xfrm>
                  <a:off x="4308919" y="2565844"/>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26"/>
                <p:cNvSpPr/>
                <p:nvPr/>
              </p:nvSpPr>
              <p:spPr>
                <a:xfrm>
                  <a:off x="4279106" y="259556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26"/>
                <p:cNvSpPr/>
                <p:nvPr/>
              </p:nvSpPr>
              <p:spPr>
                <a:xfrm>
                  <a:off x="4070794" y="2208656"/>
                  <a:ext cx="267842" cy="297561"/>
                </a:xfrm>
                <a:custGeom>
                  <a:avLst/>
                  <a:gdLst/>
                  <a:ahLst/>
                  <a:cxnLst/>
                  <a:rect l="l" t="t" r="r" b="b"/>
                  <a:pathLst>
                    <a:path w="267842" h="297561" extrusionOk="0">
                      <a:moveTo>
                        <a:pt x="267843" y="238125"/>
                      </a:moveTo>
                      <a:lnTo>
                        <a:pt x="267843" y="267843"/>
                      </a:lnTo>
                      <a:lnTo>
                        <a:pt x="208312" y="267843"/>
                      </a:lnTo>
                      <a:lnTo>
                        <a:pt x="208312" y="297561"/>
                      </a:lnTo>
                      <a:lnTo>
                        <a:pt x="119062" y="297561"/>
                      </a:lnTo>
                      <a:lnTo>
                        <a:pt x="119062" y="238125"/>
                      </a:lnTo>
                      <a:lnTo>
                        <a:pt x="89249" y="238125"/>
                      </a:lnTo>
                      <a:lnTo>
                        <a:pt x="89249" y="178499"/>
                      </a:lnTo>
                      <a:lnTo>
                        <a:pt x="59436" y="178499"/>
                      </a:lnTo>
                      <a:lnTo>
                        <a:pt x="59436" y="119063"/>
                      </a:lnTo>
                      <a:lnTo>
                        <a:pt x="29718" y="119063"/>
                      </a:lnTo>
                      <a:lnTo>
                        <a:pt x="29718" y="59436"/>
                      </a:lnTo>
                      <a:lnTo>
                        <a:pt x="0" y="59436"/>
                      </a:lnTo>
                      <a:lnTo>
                        <a:pt x="0" y="0"/>
                      </a:lnTo>
                      <a:lnTo>
                        <a:pt x="29718" y="0"/>
                      </a:lnTo>
                      <a:lnTo>
                        <a:pt x="29718" y="29718"/>
                      </a:lnTo>
                      <a:lnTo>
                        <a:pt x="59436" y="29718"/>
                      </a:lnTo>
                      <a:lnTo>
                        <a:pt x="59436" y="59436"/>
                      </a:lnTo>
                      <a:lnTo>
                        <a:pt x="89249" y="59436"/>
                      </a:lnTo>
                      <a:lnTo>
                        <a:pt x="89249" y="89249"/>
                      </a:lnTo>
                      <a:lnTo>
                        <a:pt x="119062" y="89249"/>
                      </a:lnTo>
                      <a:lnTo>
                        <a:pt x="119062" y="119063"/>
                      </a:lnTo>
                      <a:lnTo>
                        <a:pt x="148781" y="119063"/>
                      </a:lnTo>
                      <a:lnTo>
                        <a:pt x="148781" y="148781"/>
                      </a:lnTo>
                      <a:lnTo>
                        <a:pt x="178499" y="148781"/>
                      </a:lnTo>
                      <a:lnTo>
                        <a:pt x="178499" y="178499"/>
                      </a:lnTo>
                      <a:lnTo>
                        <a:pt x="208312" y="178499"/>
                      </a:lnTo>
                      <a:lnTo>
                        <a:pt x="208312" y="208312"/>
                      </a:lnTo>
                      <a:lnTo>
                        <a:pt x="238125" y="208312"/>
                      </a:lnTo>
                      <a:lnTo>
                        <a:pt x="238125" y="238125"/>
                      </a:lnTo>
                      <a:lnTo>
                        <a:pt x="267843" y="2381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26"/>
                <p:cNvSpPr/>
                <p:nvPr/>
              </p:nvSpPr>
              <p:spPr>
                <a:xfrm>
                  <a:off x="4219575" y="250621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26"/>
                <p:cNvSpPr/>
                <p:nvPr/>
              </p:nvSpPr>
              <p:spPr>
                <a:xfrm>
                  <a:off x="4249293" y="2268092"/>
                  <a:ext cx="148875" cy="178688"/>
                </a:xfrm>
                <a:custGeom>
                  <a:avLst/>
                  <a:gdLst/>
                  <a:ahLst/>
                  <a:cxnLst/>
                  <a:rect l="l" t="t" r="r" b="b"/>
                  <a:pathLst>
                    <a:path w="148875" h="178688" extrusionOk="0">
                      <a:moveTo>
                        <a:pt x="148876" y="29813"/>
                      </a:moveTo>
                      <a:lnTo>
                        <a:pt x="148876" y="119063"/>
                      </a:lnTo>
                      <a:lnTo>
                        <a:pt x="119062" y="119063"/>
                      </a:lnTo>
                      <a:lnTo>
                        <a:pt x="119062" y="178689"/>
                      </a:lnTo>
                      <a:lnTo>
                        <a:pt x="89344" y="178689"/>
                      </a:lnTo>
                      <a:lnTo>
                        <a:pt x="89344" y="148876"/>
                      </a:lnTo>
                      <a:lnTo>
                        <a:pt x="59627" y="148876"/>
                      </a:lnTo>
                      <a:lnTo>
                        <a:pt x="59627" y="119063"/>
                      </a:lnTo>
                      <a:lnTo>
                        <a:pt x="29813" y="119063"/>
                      </a:lnTo>
                      <a:lnTo>
                        <a:pt x="29813" y="89344"/>
                      </a:lnTo>
                      <a:lnTo>
                        <a:pt x="0" y="89344"/>
                      </a:lnTo>
                      <a:lnTo>
                        <a:pt x="0" y="59626"/>
                      </a:lnTo>
                      <a:lnTo>
                        <a:pt x="29813" y="59626"/>
                      </a:lnTo>
                      <a:lnTo>
                        <a:pt x="29813" y="0"/>
                      </a:lnTo>
                      <a:lnTo>
                        <a:pt x="89344" y="0"/>
                      </a:lnTo>
                      <a:lnTo>
                        <a:pt x="89344" y="29813"/>
                      </a:lnTo>
                      <a:lnTo>
                        <a:pt x="148876" y="2981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26"/>
                <p:cNvSpPr/>
                <p:nvPr/>
              </p:nvSpPr>
              <p:spPr>
                <a:xfrm>
                  <a:off x="4398168" y="2327719"/>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26"/>
                <p:cNvSpPr/>
                <p:nvPr/>
              </p:nvSpPr>
              <p:spPr>
                <a:xfrm>
                  <a:off x="4219575" y="2476499"/>
                  <a:ext cx="148780" cy="148780"/>
                </a:xfrm>
                <a:custGeom>
                  <a:avLst/>
                  <a:gdLst/>
                  <a:ahLst/>
                  <a:cxnLst/>
                  <a:rect l="l" t="t" r="r" b="b"/>
                  <a:pathLst>
                    <a:path w="148780" h="148780" extrusionOk="0">
                      <a:moveTo>
                        <a:pt x="148780" y="0"/>
                      </a:moveTo>
                      <a:lnTo>
                        <a:pt x="148780" y="59531"/>
                      </a:lnTo>
                      <a:lnTo>
                        <a:pt x="119063" y="59531"/>
                      </a:lnTo>
                      <a:lnTo>
                        <a:pt x="119063" y="89344"/>
                      </a:lnTo>
                      <a:lnTo>
                        <a:pt x="89345" y="89344"/>
                      </a:lnTo>
                      <a:lnTo>
                        <a:pt x="89345" y="119063"/>
                      </a:lnTo>
                      <a:lnTo>
                        <a:pt x="59531" y="119063"/>
                      </a:lnTo>
                      <a:lnTo>
                        <a:pt x="59531" y="148780"/>
                      </a:lnTo>
                      <a:lnTo>
                        <a:pt x="29718" y="148780"/>
                      </a:lnTo>
                      <a:lnTo>
                        <a:pt x="29718" y="89344"/>
                      </a:lnTo>
                      <a:lnTo>
                        <a:pt x="0" y="89344"/>
                      </a:lnTo>
                      <a:lnTo>
                        <a:pt x="0" y="59531"/>
                      </a:lnTo>
                      <a:lnTo>
                        <a:pt x="59531" y="59531"/>
                      </a:lnTo>
                      <a:lnTo>
                        <a:pt x="59531" y="29718"/>
                      </a:lnTo>
                      <a:lnTo>
                        <a:pt x="119063" y="29718"/>
                      </a:lnTo>
                      <a:lnTo>
                        <a:pt x="119063" y="0"/>
                      </a:lnTo>
                      <a:lnTo>
                        <a:pt x="14878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26"/>
                <p:cNvSpPr/>
                <p:nvPr/>
              </p:nvSpPr>
              <p:spPr>
                <a:xfrm>
                  <a:off x="4368355" y="2476499"/>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6"/>
                <p:cNvSpPr/>
                <p:nvPr/>
              </p:nvSpPr>
              <p:spPr>
                <a:xfrm>
                  <a:off x="4398168" y="2506217"/>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6"/>
                <p:cNvSpPr/>
                <p:nvPr/>
              </p:nvSpPr>
              <p:spPr>
                <a:xfrm>
                  <a:off x="4427982" y="253603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6"/>
                <p:cNvSpPr/>
                <p:nvPr/>
              </p:nvSpPr>
              <p:spPr>
                <a:xfrm>
                  <a:off x="4457700" y="2565844"/>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26"/>
                <p:cNvSpPr/>
                <p:nvPr/>
              </p:nvSpPr>
              <p:spPr>
                <a:xfrm>
                  <a:off x="4487418" y="259556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26"/>
                <p:cNvSpPr/>
                <p:nvPr/>
              </p:nvSpPr>
              <p:spPr>
                <a:xfrm>
                  <a:off x="4279106" y="2536030"/>
                  <a:ext cx="238125" cy="178593"/>
                </a:xfrm>
                <a:custGeom>
                  <a:avLst/>
                  <a:gdLst/>
                  <a:ahLst/>
                  <a:cxnLst/>
                  <a:rect l="l" t="t" r="r" b="b"/>
                  <a:pathLst>
                    <a:path w="238125" h="178593" extrusionOk="0">
                      <a:moveTo>
                        <a:pt x="238125" y="89249"/>
                      </a:moveTo>
                      <a:lnTo>
                        <a:pt x="238125" y="119063"/>
                      </a:lnTo>
                      <a:lnTo>
                        <a:pt x="178594" y="119063"/>
                      </a:lnTo>
                      <a:lnTo>
                        <a:pt x="178594" y="148876"/>
                      </a:lnTo>
                      <a:lnTo>
                        <a:pt x="148876" y="148876"/>
                      </a:lnTo>
                      <a:lnTo>
                        <a:pt x="148876" y="178594"/>
                      </a:lnTo>
                      <a:lnTo>
                        <a:pt x="119063" y="178594"/>
                      </a:lnTo>
                      <a:lnTo>
                        <a:pt x="119063" y="148876"/>
                      </a:lnTo>
                      <a:lnTo>
                        <a:pt x="59531" y="148876"/>
                      </a:lnTo>
                      <a:lnTo>
                        <a:pt x="59531" y="119063"/>
                      </a:lnTo>
                      <a:lnTo>
                        <a:pt x="0" y="119063"/>
                      </a:lnTo>
                      <a:lnTo>
                        <a:pt x="0" y="89249"/>
                      </a:lnTo>
                      <a:lnTo>
                        <a:pt x="29813" y="89249"/>
                      </a:lnTo>
                      <a:lnTo>
                        <a:pt x="29813" y="59531"/>
                      </a:lnTo>
                      <a:lnTo>
                        <a:pt x="59531" y="59531"/>
                      </a:lnTo>
                      <a:lnTo>
                        <a:pt x="59531" y="29813"/>
                      </a:lnTo>
                      <a:lnTo>
                        <a:pt x="89249" y="29813"/>
                      </a:lnTo>
                      <a:lnTo>
                        <a:pt x="89249" y="0"/>
                      </a:lnTo>
                      <a:lnTo>
                        <a:pt x="148876" y="0"/>
                      </a:lnTo>
                      <a:lnTo>
                        <a:pt x="148876" y="29813"/>
                      </a:lnTo>
                      <a:lnTo>
                        <a:pt x="178594" y="29813"/>
                      </a:lnTo>
                      <a:lnTo>
                        <a:pt x="178594" y="59531"/>
                      </a:lnTo>
                      <a:lnTo>
                        <a:pt x="208312" y="59531"/>
                      </a:lnTo>
                      <a:lnTo>
                        <a:pt x="208312" y="89249"/>
                      </a:lnTo>
                      <a:lnTo>
                        <a:pt x="238125" y="8924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6"/>
                <p:cNvSpPr/>
                <p:nvPr/>
              </p:nvSpPr>
              <p:spPr>
                <a:xfrm>
                  <a:off x="4368355" y="2327718"/>
                  <a:ext cx="238125" cy="297560"/>
                </a:xfrm>
                <a:custGeom>
                  <a:avLst/>
                  <a:gdLst/>
                  <a:ahLst/>
                  <a:cxnLst/>
                  <a:rect l="l" t="t" r="r" b="b"/>
                  <a:pathLst>
                    <a:path w="238125" h="297560" extrusionOk="0">
                      <a:moveTo>
                        <a:pt x="208407" y="148781"/>
                      </a:moveTo>
                      <a:lnTo>
                        <a:pt x="208407" y="208312"/>
                      </a:lnTo>
                      <a:lnTo>
                        <a:pt x="238125" y="208312"/>
                      </a:lnTo>
                      <a:lnTo>
                        <a:pt x="238125" y="238125"/>
                      </a:lnTo>
                      <a:lnTo>
                        <a:pt x="208407" y="238125"/>
                      </a:lnTo>
                      <a:lnTo>
                        <a:pt x="208407" y="267843"/>
                      </a:lnTo>
                      <a:lnTo>
                        <a:pt x="178689" y="267843"/>
                      </a:lnTo>
                      <a:lnTo>
                        <a:pt x="178689" y="297561"/>
                      </a:lnTo>
                      <a:lnTo>
                        <a:pt x="148876" y="297561"/>
                      </a:lnTo>
                      <a:lnTo>
                        <a:pt x="148876" y="267843"/>
                      </a:lnTo>
                      <a:lnTo>
                        <a:pt x="119063" y="267843"/>
                      </a:lnTo>
                      <a:lnTo>
                        <a:pt x="119063" y="238125"/>
                      </a:lnTo>
                      <a:lnTo>
                        <a:pt x="89345" y="238125"/>
                      </a:lnTo>
                      <a:lnTo>
                        <a:pt x="89345" y="208312"/>
                      </a:lnTo>
                      <a:lnTo>
                        <a:pt x="59627" y="208312"/>
                      </a:lnTo>
                      <a:lnTo>
                        <a:pt x="59627" y="178499"/>
                      </a:lnTo>
                      <a:lnTo>
                        <a:pt x="29813" y="178499"/>
                      </a:lnTo>
                      <a:lnTo>
                        <a:pt x="29813" y="148781"/>
                      </a:lnTo>
                      <a:lnTo>
                        <a:pt x="0" y="148781"/>
                      </a:lnTo>
                      <a:lnTo>
                        <a:pt x="0" y="119063"/>
                      </a:lnTo>
                      <a:lnTo>
                        <a:pt x="29813" y="119063"/>
                      </a:lnTo>
                      <a:lnTo>
                        <a:pt x="29813" y="59436"/>
                      </a:lnTo>
                      <a:lnTo>
                        <a:pt x="59627" y="59436"/>
                      </a:lnTo>
                      <a:lnTo>
                        <a:pt x="59627" y="0"/>
                      </a:lnTo>
                      <a:lnTo>
                        <a:pt x="89345" y="0"/>
                      </a:lnTo>
                      <a:lnTo>
                        <a:pt x="89345" y="29718"/>
                      </a:lnTo>
                      <a:lnTo>
                        <a:pt x="148876" y="29718"/>
                      </a:lnTo>
                      <a:lnTo>
                        <a:pt x="148876" y="59436"/>
                      </a:lnTo>
                      <a:lnTo>
                        <a:pt x="208407" y="59436"/>
                      </a:lnTo>
                      <a:lnTo>
                        <a:pt x="208407" y="89249"/>
                      </a:lnTo>
                      <a:lnTo>
                        <a:pt x="238125" y="89249"/>
                      </a:lnTo>
                      <a:lnTo>
                        <a:pt x="238125" y="148781"/>
                      </a:lnTo>
                      <a:lnTo>
                        <a:pt x="208407" y="1487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26"/>
                <p:cNvSpPr/>
                <p:nvPr/>
              </p:nvSpPr>
              <p:spPr>
                <a:xfrm>
                  <a:off x="4517231" y="262528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26"/>
                <p:cNvSpPr/>
                <p:nvPr/>
              </p:nvSpPr>
              <p:spPr>
                <a:xfrm>
                  <a:off x="4547044" y="2655093"/>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6"/>
                <p:cNvSpPr/>
                <p:nvPr/>
              </p:nvSpPr>
              <p:spPr>
                <a:xfrm>
                  <a:off x="4398168" y="2655093"/>
                  <a:ext cx="208311" cy="148875"/>
                </a:xfrm>
                <a:custGeom>
                  <a:avLst/>
                  <a:gdLst/>
                  <a:ahLst/>
                  <a:cxnLst/>
                  <a:rect l="l" t="t" r="r" b="b"/>
                  <a:pathLst>
                    <a:path w="208311" h="148875" extrusionOk="0">
                      <a:moveTo>
                        <a:pt x="208312" y="59531"/>
                      </a:moveTo>
                      <a:lnTo>
                        <a:pt x="208312" y="89249"/>
                      </a:lnTo>
                      <a:lnTo>
                        <a:pt x="178594" y="89249"/>
                      </a:lnTo>
                      <a:lnTo>
                        <a:pt x="178594" y="119063"/>
                      </a:lnTo>
                      <a:lnTo>
                        <a:pt x="119063" y="119063"/>
                      </a:lnTo>
                      <a:lnTo>
                        <a:pt x="119063" y="148876"/>
                      </a:lnTo>
                      <a:lnTo>
                        <a:pt x="59531" y="148876"/>
                      </a:lnTo>
                      <a:lnTo>
                        <a:pt x="59531" y="119063"/>
                      </a:lnTo>
                      <a:lnTo>
                        <a:pt x="0" y="119063"/>
                      </a:lnTo>
                      <a:lnTo>
                        <a:pt x="0" y="89249"/>
                      </a:lnTo>
                      <a:lnTo>
                        <a:pt x="29813" y="89249"/>
                      </a:lnTo>
                      <a:lnTo>
                        <a:pt x="29813" y="59531"/>
                      </a:lnTo>
                      <a:lnTo>
                        <a:pt x="59531" y="59531"/>
                      </a:lnTo>
                      <a:lnTo>
                        <a:pt x="59531" y="29813"/>
                      </a:lnTo>
                      <a:lnTo>
                        <a:pt x="119063" y="29813"/>
                      </a:lnTo>
                      <a:lnTo>
                        <a:pt x="119063" y="0"/>
                      </a:lnTo>
                      <a:lnTo>
                        <a:pt x="148876" y="0"/>
                      </a:lnTo>
                      <a:lnTo>
                        <a:pt x="148876" y="29813"/>
                      </a:lnTo>
                      <a:lnTo>
                        <a:pt x="178594" y="29813"/>
                      </a:lnTo>
                      <a:lnTo>
                        <a:pt x="178594" y="59531"/>
                      </a:lnTo>
                      <a:lnTo>
                        <a:pt x="208312"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6"/>
                <p:cNvSpPr/>
                <p:nvPr/>
              </p:nvSpPr>
              <p:spPr>
                <a:xfrm>
                  <a:off x="4547044" y="2536030"/>
                  <a:ext cx="148780" cy="178593"/>
                </a:xfrm>
                <a:custGeom>
                  <a:avLst/>
                  <a:gdLst/>
                  <a:ahLst/>
                  <a:cxnLst/>
                  <a:rect l="l" t="t" r="r" b="b"/>
                  <a:pathLst>
                    <a:path w="148780" h="178593" extrusionOk="0">
                      <a:moveTo>
                        <a:pt x="148780" y="59531"/>
                      </a:moveTo>
                      <a:lnTo>
                        <a:pt x="148780" y="119063"/>
                      </a:lnTo>
                      <a:lnTo>
                        <a:pt x="119062" y="119063"/>
                      </a:lnTo>
                      <a:lnTo>
                        <a:pt x="119062" y="148876"/>
                      </a:lnTo>
                      <a:lnTo>
                        <a:pt x="89249" y="148876"/>
                      </a:lnTo>
                      <a:lnTo>
                        <a:pt x="89249" y="178594"/>
                      </a:lnTo>
                      <a:lnTo>
                        <a:pt x="59436" y="178594"/>
                      </a:lnTo>
                      <a:lnTo>
                        <a:pt x="59436" y="148876"/>
                      </a:lnTo>
                      <a:lnTo>
                        <a:pt x="29718" y="148876"/>
                      </a:lnTo>
                      <a:lnTo>
                        <a:pt x="29718" y="119063"/>
                      </a:lnTo>
                      <a:lnTo>
                        <a:pt x="0" y="119063"/>
                      </a:lnTo>
                      <a:lnTo>
                        <a:pt x="0" y="89249"/>
                      </a:lnTo>
                      <a:lnTo>
                        <a:pt x="29718" y="89249"/>
                      </a:lnTo>
                      <a:lnTo>
                        <a:pt x="29718" y="59531"/>
                      </a:lnTo>
                      <a:lnTo>
                        <a:pt x="59436" y="59531"/>
                      </a:lnTo>
                      <a:lnTo>
                        <a:pt x="59436" y="29813"/>
                      </a:lnTo>
                      <a:lnTo>
                        <a:pt x="89249" y="29813"/>
                      </a:lnTo>
                      <a:lnTo>
                        <a:pt x="89249" y="0"/>
                      </a:lnTo>
                      <a:lnTo>
                        <a:pt x="119062" y="0"/>
                      </a:lnTo>
                      <a:lnTo>
                        <a:pt x="119062" y="59531"/>
                      </a:lnTo>
                      <a:lnTo>
                        <a:pt x="14878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6"/>
                <p:cNvSpPr/>
                <p:nvPr/>
              </p:nvSpPr>
              <p:spPr>
                <a:xfrm>
                  <a:off x="4576762" y="26849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26"/>
                <p:cNvSpPr/>
                <p:nvPr/>
              </p:nvSpPr>
              <p:spPr>
                <a:xfrm>
                  <a:off x="4636293" y="274434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26"/>
                <p:cNvSpPr/>
                <p:nvPr/>
              </p:nvSpPr>
              <p:spPr>
                <a:xfrm>
                  <a:off x="4606480" y="26849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26"/>
                <p:cNvSpPr/>
                <p:nvPr/>
              </p:nvSpPr>
              <p:spPr>
                <a:xfrm>
                  <a:off x="4576762" y="271462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26"/>
                <p:cNvSpPr/>
                <p:nvPr/>
              </p:nvSpPr>
              <p:spPr>
                <a:xfrm>
                  <a:off x="4636293" y="265509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26"/>
                <p:cNvSpPr/>
                <p:nvPr/>
              </p:nvSpPr>
              <p:spPr>
                <a:xfrm>
                  <a:off x="4606480" y="256584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26"/>
                <p:cNvSpPr/>
                <p:nvPr/>
              </p:nvSpPr>
              <p:spPr>
                <a:xfrm>
                  <a:off x="4576762" y="259556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6"/>
                <p:cNvSpPr/>
                <p:nvPr/>
              </p:nvSpPr>
              <p:spPr>
                <a:xfrm>
                  <a:off x="4636293" y="25360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6"/>
                <p:cNvSpPr/>
                <p:nvPr/>
              </p:nvSpPr>
              <p:spPr>
                <a:xfrm>
                  <a:off x="4517231" y="274434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6"/>
                <p:cNvSpPr/>
                <p:nvPr/>
              </p:nvSpPr>
              <p:spPr>
                <a:xfrm>
                  <a:off x="4666107" y="259556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26"/>
                <p:cNvSpPr/>
                <p:nvPr/>
              </p:nvSpPr>
              <p:spPr>
                <a:xfrm>
                  <a:off x="4517231" y="2655093"/>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26"/>
                <p:cNvSpPr/>
                <p:nvPr/>
              </p:nvSpPr>
              <p:spPr>
                <a:xfrm>
                  <a:off x="4457700" y="2684906"/>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26"/>
                <p:cNvSpPr/>
                <p:nvPr/>
              </p:nvSpPr>
              <p:spPr>
                <a:xfrm>
                  <a:off x="4368355" y="253603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26"/>
                <p:cNvSpPr/>
                <p:nvPr/>
              </p:nvSpPr>
              <p:spPr>
                <a:xfrm>
                  <a:off x="4487418" y="2357437"/>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26"/>
                <p:cNvSpPr/>
                <p:nvPr/>
              </p:nvSpPr>
              <p:spPr>
                <a:xfrm>
                  <a:off x="4457700" y="2506217"/>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26"/>
                <p:cNvSpPr/>
                <p:nvPr/>
              </p:nvSpPr>
              <p:spPr>
                <a:xfrm>
                  <a:off x="4487418" y="2476499"/>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6"/>
                <p:cNvSpPr/>
                <p:nvPr/>
              </p:nvSpPr>
              <p:spPr>
                <a:xfrm>
                  <a:off x="4517231" y="2446781"/>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26"/>
                <p:cNvSpPr/>
                <p:nvPr/>
              </p:nvSpPr>
              <p:spPr>
                <a:xfrm>
                  <a:off x="4547044" y="241696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6"/>
                <p:cNvSpPr/>
                <p:nvPr/>
              </p:nvSpPr>
              <p:spPr>
                <a:xfrm>
                  <a:off x="4368355" y="2297905"/>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26"/>
                <p:cNvSpPr/>
                <p:nvPr/>
              </p:nvSpPr>
              <p:spPr>
                <a:xfrm>
                  <a:off x="4249293" y="23277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26"/>
                <p:cNvSpPr/>
                <p:nvPr/>
              </p:nvSpPr>
              <p:spPr>
                <a:xfrm>
                  <a:off x="4547044" y="2387155"/>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26"/>
                <p:cNvSpPr/>
                <p:nvPr/>
              </p:nvSpPr>
              <p:spPr>
                <a:xfrm>
                  <a:off x="4576762" y="244678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6"/>
                <p:cNvSpPr/>
                <p:nvPr/>
              </p:nvSpPr>
              <p:spPr>
                <a:xfrm>
                  <a:off x="4368355" y="2446781"/>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26"/>
                <p:cNvSpPr/>
                <p:nvPr/>
              </p:nvSpPr>
              <p:spPr>
                <a:xfrm>
                  <a:off x="4189857" y="23277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26"/>
                <p:cNvSpPr/>
                <p:nvPr/>
              </p:nvSpPr>
              <p:spPr>
                <a:xfrm>
                  <a:off x="4249293" y="23871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26"/>
                <p:cNvSpPr/>
                <p:nvPr/>
              </p:nvSpPr>
              <p:spPr>
                <a:xfrm>
                  <a:off x="4427982" y="2565844"/>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26"/>
                <p:cNvSpPr/>
                <p:nvPr/>
              </p:nvSpPr>
              <p:spPr>
                <a:xfrm>
                  <a:off x="4487418" y="262528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6"/>
                <p:cNvSpPr/>
                <p:nvPr/>
              </p:nvSpPr>
              <p:spPr>
                <a:xfrm>
                  <a:off x="4308919" y="2446781"/>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26"/>
                <p:cNvSpPr/>
                <p:nvPr/>
              </p:nvSpPr>
              <p:spPr>
                <a:xfrm>
                  <a:off x="4130230" y="226809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26"/>
                <p:cNvSpPr/>
                <p:nvPr/>
              </p:nvSpPr>
              <p:spPr>
                <a:xfrm>
                  <a:off x="4070794" y="2208656"/>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26"/>
                <p:cNvSpPr/>
                <p:nvPr/>
              </p:nvSpPr>
              <p:spPr>
                <a:xfrm>
                  <a:off x="4398168" y="2387155"/>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26"/>
                <p:cNvSpPr/>
                <p:nvPr/>
              </p:nvSpPr>
              <p:spPr>
                <a:xfrm>
                  <a:off x="4427982" y="2327719"/>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26"/>
                <p:cNvSpPr/>
                <p:nvPr/>
              </p:nvSpPr>
              <p:spPr>
                <a:xfrm>
                  <a:off x="4279106" y="2268092"/>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26"/>
                <p:cNvSpPr/>
                <p:nvPr/>
              </p:nvSpPr>
              <p:spPr>
                <a:xfrm>
                  <a:off x="4338637" y="2565844"/>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26"/>
                <p:cNvSpPr/>
                <p:nvPr/>
              </p:nvSpPr>
              <p:spPr>
                <a:xfrm>
                  <a:off x="4308919" y="259556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968" name="Google Shape;968;p26"/>
          <p:cNvGrpSpPr/>
          <p:nvPr/>
        </p:nvGrpSpPr>
        <p:grpSpPr>
          <a:xfrm>
            <a:off x="7508379" y="3347439"/>
            <a:ext cx="1174471" cy="1374022"/>
            <a:chOff x="6600825" y="3577779"/>
            <a:chExt cx="1577530" cy="1845564"/>
          </a:xfrm>
        </p:grpSpPr>
        <p:grpSp>
          <p:nvGrpSpPr>
            <p:cNvPr id="969" name="Google Shape;969;p26"/>
            <p:cNvGrpSpPr/>
            <p:nvPr/>
          </p:nvGrpSpPr>
          <p:grpSpPr>
            <a:xfrm>
              <a:off x="6600825" y="3577779"/>
              <a:ext cx="1577530" cy="1845564"/>
              <a:chOff x="6600825" y="3577779"/>
              <a:chExt cx="1577530" cy="1845564"/>
            </a:xfrm>
          </p:grpSpPr>
          <p:sp>
            <p:nvSpPr>
              <p:cNvPr id="970" name="Google Shape;970;p26"/>
              <p:cNvSpPr/>
              <p:nvPr/>
            </p:nvSpPr>
            <p:spPr>
              <a:xfrm>
                <a:off x="7136606" y="3845718"/>
                <a:ext cx="29718" cy="29718"/>
              </a:xfrm>
              <a:custGeom>
                <a:avLst/>
                <a:gdLst/>
                <a:ahLst/>
                <a:cxnLst/>
                <a:rect l="l" t="t" r="r" b="b"/>
                <a:pathLst>
                  <a:path w="29718" h="29718" extrusionOk="0">
                    <a:moveTo>
                      <a:pt x="0" y="0"/>
                    </a:moveTo>
                    <a:lnTo>
                      <a:pt x="29718" y="0"/>
                    </a:lnTo>
                    <a:lnTo>
                      <a:pt x="29718" y="29718"/>
                    </a:lnTo>
                    <a:lnTo>
                      <a:pt x="0" y="29718"/>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26"/>
              <p:cNvSpPr/>
              <p:nvPr/>
            </p:nvSpPr>
            <p:spPr>
              <a:xfrm>
                <a:off x="7136606" y="3905249"/>
                <a:ext cx="29718" cy="29718"/>
              </a:xfrm>
              <a:custGeom>
                <a:avLst/>
                <a:gdLst/>
                <a:ahLst/>
                <a:cxnLst/>
                <a:rect l="l" t="t" r="r" b="b"/>
                <a:pathLst>
                  <a:path w="29718" h="29718" extrusionOk="0">
                    <a:moveTo>
                      <a:pt x="0" y="0"/>
                    </a:moveTo>
                    <a:lnTo>
                      <a:pt x="29718" y="0"/>
                    </a:lnTo>
                    <a:lnTo>
                      <a:pt x="29718" y="29718"/>
                    </a:lnTo>
                    <a:lnTo>
                      <a:pt x="0" y="29718"/>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26"/>
              <p:cNvSpPr/>
              <p:nvPr/>
            </p:nvSpPr>
            <p:spPr>
              <a:xfrm>
                <a:off x="7106793" y="3875531"/>
                <a:ext cx="29718" cy="29718"/>
              </a:xfrm>
              <a:custGeom>
                <a:avLst/>
                <a:gdLst/>
                <a:ahLst/>
                <a:cxnLst/>
                <a:rect l="l" t="t" r="r" b="b"/>
                <a:pathLst>
                  <a:path w="29718" h="29718" extrusionOk="0">
                    <a:moveTo>
                      <a:pt x="0" y="0"/>
                    </a:moveTo>
                    <a:lnTo>
                      <a:pt x="29718" y="0"/>
                    </a:lnTo>
                    <a:lnTo>
                      <a:pt x="29718" y="29718"/>
                    </a:lnTo>
                    <a:lnTo>
                      <a:pt x="0" y="29718"/>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26"/>
              <p:cNvSpPr/>
              <p:nvPr/>
            </p:nvSpPr>
            <p:spPr>
              <a:xfrm>
                <a:off x="7166419" y="3875531"/>
                <a:ext cx="29718" cy="29718"/>
              </a:xfrm>
              <a:custGeom>
                <a:avLst/>
                <a:gdLst/>
                <a:ahLst/>
                <a:cxnLst/>
                <a:rect l="l" t="t" r="r" b="b"/>
                <a:pathLst>
                  <a:path w="29718" h="29718" extrusionOk="0">
                    <a:moveTo>
                      <a:pt x="0" y="0"/>
                    </a:moveTo>
                    <a:lnTo>
                      <a:pt x="29718" y="0"/>
                    </a:lnTo>
                    <a:lnTo>
                      <a:pt x="29718" y="29718"/>
                    </a:lnTo>
                    <a:lnTo>
                      <a:pt x="0" y="29718"/>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26"/>
              <p:cNvSpPr/>
              <p:nvPr/>
            </p:nvSpPr>
            <p:spPr>
              <a:xfrm>
                <a:off x="7404544" y="3577780"/>
                <a:ext cx="29718" cy="29718"/>
              </a:xfrm>
              <a:custGeom>
                <a:avLst/>
                <a:gdLst/>
                <a:ahLst/>
                <a:cxnLst/>
                <a:rect l="l" t="t" r="r" b="b"/>
                <a:pathLst>
                  <a:path w="29718" h="29718" extrusionOk="0">
                    <a:moveTo>
                      <a:pt x="0" y="0"/>
                    </a:moveTo>
                    <a:lnTo>
                      <a:pt x="29718" y="0"/>
                    </a:lnTo>
                    <a:lnTo>
                      <a:pt x="29718" y="29718"/>
                    </a:lnTo>
                    <a:lnTo>
                      <a:pt x="0" y="29718"/>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26"/>
              <p:cNvSpPr/>
              <p:nvPr/>
            </p:nvSpPr>
            <p:spPr>
              <a:xfrm>
                <a:off x="7404544" y="3637406"/>
                <a:ext cx="29718" cy="29718"/>
              </a:xfrm>
              <a:custGeom>
                <a:avLst/>
                <a:gdLst/>
                <a:ahLst/>
                <a:cxnLst/>
                <a:rect l="l" t="t" r="r" b="b"/>
                <a:pathLst>
                  <a:path w="29718" h="29718" extrusionOk="0">
                    <a:moveTo>
                      <a:pt x="0" y="0"/>
                    </a:moveTo>
                    <a:lnTo>
                      <a:pt x="29718" y="0"/>
                    </a:lnTo>
                    <a:lnTo>
                      <a:pt x="29718" y="29718"/>
                    </a:lnTo>
                    <a:lnTo>
                      <a:pt x="0" y="29718"/>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26"/>
              <p:cNvSpPr/>
              <p:nvPr/>
            </p:nvSpPr>
            <p:spPr>
              <a:xfrm>
                <a:off x="7374731" y="3607593"/>
                <a:ext cx="29718" cy="29718"/>
              </a:xfrm>
              <a:custGeom>
                <a:avLst/>
                <a:gdLst/>
                <a:ahLst/>
                <a:cxnLst/>
                <a:rect l="l" t="t" r="r" b="b"/>
                <a:pathLst>
                  <a:path w="29718" h="29718" extrusionOk="0">
                    <a:moveTo>
                      <a:pt x="0" y="0"/>
                    </a:moveTo>
                    <a:lnTo>
                      <a:pt x="29718" y="0"/>
                    </a:lnTo>
                    <a:lnTo>
                      <a:pt x="29718" y="29718"/>
                    </a:lnTo>
                    <a:lnTo>
                      <a:pt x="0" y="29718"/>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26"/>
              <p:cNvSpPr/>
              <p:nvPr/>
            </p:nvSpPr>
            <p:spPr>
              <a:xfrm>
                <a:off x="7434262" y="3607593"/>
                <a:ext cx="29718" cy="29718"/>
              </a:xfrm>
              <a:custGeom>
                <a:avLst/>
                <a:gdLst/>
                <a:ahLst/>
                <a:cxnLst/>
                <a:rect l="l" t="t" r="r" b="b"/>
                <a:pathLst>
                  <a:path w="29718" h="29718" extrusionOk="0">
                    <a:moveTo>
                      <a:pt x="0" y="0"/>
                    </a:moveTo>
                    <a:lnTo>
                      <a:pt x="29718" y="0"/>
                    </a:lnTo>
                    <a:lnTo>
                      <a:pt x="29718" y="29718"/>
                    </a:lnTo>
                    <a:lnTo>
                      <a:pt x="0" y="29718"/>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26"/>
              <p:cNvSpPr/>
              <p:nvPr/>
            </p:nvSpPr>
            <p:spPr>
              <a:xfrm>
                <a:off x="6600825" y="3577779"/>
                <a:ext cx="1577530" cy="1845564"/>
              </a:xfrm>
              <a:custGeom>
                <a:avLst/>
                <a:gdLst/>
                <a:ahLst/>
                <a:cxnLst/>
                <a:rect l="l" t="t" r="r" b="b"/>
                <a:pathLst>
                  <a:path w="1577530" h="1845564" extrusionOk="0">
                    <a:moveTo>
                      <a:pt x="1547813" y="922782"/>
                    </a:moveTo>
                    <a:lnTo>
                      <a:pt x="1518095" y="922782"/>
                    </a:lnTo>
                    <a:lnTo>
                      <a:pt x="1518095" y="952500"/>
                    </a:lnTo>
                    <a:lnTo>
                      <a:pt x="1488281" y="952500"/>
                    </a:lnTo>
                    <a:lnTo>
                      <a:pt x="1488281" y="982313"/>
                    </a:lnTo>
                    <a:lnTo>
                      <a:pt x="1458468" y="982313"/>
                    </a:lnTo>
                    <a:lnTo>
                      <a:pt x="1458468" y="1012127"/>
                    </a:lnTo>
                    <a:lnTo>
                      <a:pt x="1428750" y="1012127"/>
                    </a:lnTo>
                    <a:lnTo>
                      <a:pt x="1428750" y="1041845"/>
                    </a:lnTo>
                    <a:lnTo>
                      <a:pt x="1399032" y="1041845"/>
                    </a:lnTo>
                    <a:lnTo>
                      <a:pt x="1399032" y="1071563"/>
                    </a:lnTo>
                    <a:lnTo>
                      <a:pt x="1369219" y="1071563"/>
                    </a:lnTo>
                    <a:lnTo>
                      <a:pt x="1369219" y="1101376"/>
                    </a:lnTo>
                    <a:lnTo>
                      <a:pt x="1339406" y="1101376"/>
                    </a:lnTo>
                    <a:lnTo>
                      <a:pt x="1339406" y="1131189"/>
                    </a:lnTo>
                    <a:lnTo>
                      <a:pt x="1309688" y="1131189"/>
                    </a:lnTo>
                    <a:lnTo>
                      <a:pt x="1309688" y="1160907"/>
                    </a:lnTo>
                    <a:lnTo>
                      <a:pt x="1279970" y="1160907"/>
                    </a:lnTo>
                    <a:lnTo>
                      <a:pt x="1279970" y="1190625"/>
                    </a:lnTo>
                    <a:lnTo>
                      <a:pt x="1250156" y="1190625"/>
                    </a:lnTo>
                    <a:lnTo>
                      <a:pt x="1250156" y="1101376"/>
                    </a:lnTo>
                    <a:lnTo>
                      <a:pt x="1220343" y="1101376"/>
                    </a:lnTo>
                    <a:lnTo>
                      <a:pt x="1220343" y="982313"/>
                    </a:lnTo>
                    <a:lnTo>
                      <a:pt x="1190625" y="982313"/>
                    </a:lnTo>
                    <a:lnTo>
                      <a:pt x="1190625" y="922782"/>
                    </a:lnTo>
                    <a:lnTo>
                      <a:pt x="1160907" y="922782"/>
                    </a:lnTo>
                    <a:lnTo>
                      <a:pt x="1160907" y="893064"/>
                    </a:lnTo>
                    <a:lnTo>
                      <a:pt x="1131094" y="893064"/>
                    </a:lnTo>
                    <a:lnTo>
                      <a:pt x="1131094" y="863251"/>
                    </a:lnTo>
                    <a:lnTo>
                      <a:pt x="1101281" y="863251"/>
                    </a:lnTo>
                    <a:lnTo>
                      <a:pt x="1101281" y="833438"/>
                    </a:lnTo>
                    <a:lnTo>
                      <a:pt x="1041845" y="833438"/>
                    </a:lnTo>
                    <a:lnTo>
                      <a:pt x="1041845" y="803720"/>
                    </a:lnTo>
                    <a:lnTo>
                      <a:pt x="982218" y="803720"/>
                    </a:lnTo>
                    <a:lnTo>
                      <a:pt x="982218" y="774002"/>
                    </a:lnTo>
                    <a:lnTo>
                      <a:pt x="922782" y="774002"/>
                    </a:lnTo>
                    <a:lnTo>
                      <a:pt x="922782" y="744188"/>
                    </a:lnTo>
                    <a:lnTo>
                      <a:pt x="892969" y="744188"/>
                    </a:lnTo>
                    <a:lnTo>
                      <a:pt x="892969" y="714375"/>
                    </a:lnTo>
                    <a:lnTo>
                      <a:pt x="833438" y="714375"/>
                    </a:lnTo>
                    <a:lnTo>
                      <a:pt x="833438" y="684657"/>
                    </a:lnTo>
                    <a:lnTo>
                      <a:pt x="803720" y="684657"/>
                    </a:lnTo>
                    <a:lnTo>
                      <a:pt x="803720" y="595313"/>
                    </a:lnTo>
                    <a:lnTo>
                      <a:pt x="833438" y="595313"/>
                    </a:lnTo>
                    <a:lnTo>
                      <a:pt x="833438" y="476250"/>
                    </a:lnTo>
                    <a:lnTo>
                      <a:pt x="863155" y="476250"/>
                    </a:lnTo>
                    <a:lnTo>
                      <a:pt x="863155" y="416814"/>
                    </a:lnTo>
                    <a:lnTo>
                      <a:pt x="833438" y="416814"/>
                    </a:lnTo>
                    <a:lnTo>
                      <a:pt x="833438" y="387001"/>
                    </a:lnTo>
                    <a:lnTo>
                      <a:pt x="803720" y="387001"/>
                    </a:lnTo>
                    <a:lnTo>
                      <a:pt x="803720" y="357188"/>
                    </a:lnTo>
                    <a:lnTo>
                      <a:pt x="744093" y="357188"/>
                    </a:lnTo>
                    <a:lnTo>
                      <a:pt x="744093" y="387001"/>
                    </a:lnTo>
                    <a:lnTo>
                      <a:pt x="714375" y="387001"/>
                    </a:lnTo>
                    <a:lnTo>
                      <a:pt x="714375" y="297752"/>
                    </a:lnTo>
                    <a:lnTo>
                      <a:pt x="744093" y="297752"/>
                    </a:lnTo>
                    <a:lnTo>
                      <a:pt x="744093" y="267938"/>
                    </a:lnTo>
                    <a:lnTo>
                      <a:pt x="773906" y="267938"/>
                    </a:lnTo>
                    <a:lnTo>
                      <a:pt x="773906" y="238125"/>
                    </a:lnTo>
                    <a:lnTo>
                      <a:pt x="803720" y="238125"/>
                    </a:lnTo>
                    <a:lnTo>
                      <a:pt x="803720" y="178689"/>
                    </a:lnTo>
                    <a:lnTo>
                      <a:pt x="773906" y="178689"/>
                    </a:lnTo>
                    <a:lnTo>
                      <a:pt x="773906" y="119063"/>
                    </a:lnTo>
                    <a:lnTo>
                      <a:pt x="744093" y="119063"/>
                    </a:lnTo>
                    <a:lnTo>
                      <a:pt x="744093" y="59627"/>
                    </a:lnTo>
                    <a:lnTo>
                      <a:pt x="714375" y="59627"/>
                    </a:lnTo>
                    <a:lnTo>
                      <a:pt x="714375" y="0"/>
                    </a:lnTo>
                    <a:lnTo>
                      <a:pt x="684657" y="0"/>
                    </a:lnTo>
                    <a:lnTo>
                      <a:pt x="684657" y="59627"/>
                    </a:lnTo>
                    <a:lnTo>
                      <a:pt x="654844" y="59627"/>
                    </a:lnTo>
                    <a:lnTo>
                      <a:pt x="654844" y="119063"/>
                    </a:lnTo>
                    <a:lnTo>
                      <a:pt x="625030" y="119063"/>
                    </a:lnTo>
                    <a:lnTo>
                      <a:pt x="625030" y="178689"/>
                    </a:lnTo>
                    <a:lnTo>
                      <a:pt x="595313" y="178689"/>
                    </a:lnTo>
                    <a:lnTo>
                      <a:pt x="595313" y="238125"/>
                    </a:lnTo>
                    <a:lnTo>
                      <a:pt x="625030" y="238125"/>
                    </a:lnTo>
                    <a:lnTo>
                      <a:pt x="625030" y="267938"/>
                    </a:lnTo>
                    <a:lnTo>
                      <a:pt x="654844" y="267938"/>
                    </a:lnTo>
                    <a:lnTo>
                      <a:pt x="654844" y="297752"/>
                    </a:lnTo>
                    <a:lnTo>
                      <a:pt x="684657" y="297752"/>
                    </a:lnTo>
                    <a:lnTo>
                      <a:pt x="684657" y="387001"/>
                    </a:lnTo>
                    <a:lnTo>
                      <a:pt x="654844" y="387001"/>
                    </a:lnTo>
                    <a:lnTo>
                      <a:pt x="654844" y="416814"/>
                    </a:lnTo>
                    <a:lnTo>
                      <a:pt x="625030" y="416814"/>
                    </a:lnTo>
                    <a:lnTo>
                      <a:pt x="625030" y="446532"/>
                    </a:lnTo>
                    <a:lnTo>
                      <a:pt x="595313" y="446532"/>
                    </a:lnTo>
                    <a:lnTo>
                      <a:pt x="595313" y="476250"/>
                    </a:lnTo>
                    <a:lnTo>
                      <a:pt x="625030" y="476250"/>
                    </a:lnTo>
                    <a:lnTo>
                      <a:pt x="625030" y="595313"/>
                    </a:lnTo>
                    <a:lnTo>
                      <a:pt x="595313" y="595313"/>
                    </a:lnTo>
                    <a:lnTo>
                      <a:pt x="595313" y="684657"/>
                    </a:lnTo>
                    <a:lnTo>
                      <a:pt x="535781" y="684657"/>
                    </a:lnTo>
                    <a:lnTo>
                      <a:pt x="535781" y="714375"/>
                    </a:lnTo>
                    <a:lnTo>
                      <a:pt x="476250" y="714375"/>
                    </a:lnTo>
                    <a:lnTo>
                      <a:pt x="476250" y="744188"/>
                    </a:lnTo>
                    <a:lnTo>
                      <a:pt x="446532" y="744188"/>
                    </a:lnTo>
                    <a:lnTo>
                      <a:pt x="446532" y="774002"/>
                    </a:lnTo>
                    <a:lnTo>
                      <a:pt x="416719" y="774002"/>
                    </a:lnTo>
                    <a:lnTo>
                      <a:pt x="416719" y="803720"/>
                    </a:lnTo>
                    <a:lnTo>
                      <a:pt x="386905" y="803720"/>
                    </a:lnTo>
                    <a:lnTo>
                      <a:pt x="386905" y="506063"/>
                    </a:lnTo>
                    <a:lnTo>
                      <a:pt x="357188" y="506063"/>
                    </a:lnTo>
                    <a:lnTo>
                      <a:pt x="357188" y="476250"/>
                    </a:lnTo>
                    <a:lnTo>
                      <a:pt x="327470" y="476250"/>
                    </a:lnTo>
                    <a:lnTo>
                      <a:pt x="327470" y="446532"/>
                    </a:lnTo>
                    <a:lnTo>
                      <a:pt x="59531" y="446532"/>
                    </a:lnTo>
                    <a:lnTo>
                      <a:pt x="59531" y="476250"/>
                    </a:lnTo>
                    <a:lnTo>
                      <a:pt x="29718" y="476250"/>
                    </a:lnTo>
                    <a:lnTo>
                      <a:pt x="29718" y="506063"/>
                    </a:lnTo>
                    <a:lnTo>
                      <a:pt x="0" y="506063"/>
                    </a:lnTo>
                    <a:lnTo>
                      <a:pt x="0" y="982313"/>
                    </a:lnTo>
                    <a:lnTo>
                      <a:pt x="29718" y="982313"/>
                    </a:lnTo>
                    <a:lnTo>
                      <a:pt x="29718" y="1012127"/>
                    </a:lnTo>
                    <a:lnTo>
                      <a:pt x="59531" y="1012127"/>
                    </a:lnTo>
                    <a:lnTo>
                      <a:pt x="59531" y="1041845"/>
                    </a:lnTo>
                    <a:lnTo>
                      <a:pt x="178594" y="1041845"/>
                    </a:lnTo>
                    <a:lnTo>
                      <a:pt x="178594" y="1071563"/>
                    </a:lnTo>
                    <a:lnTo>
                      <a:pt x="148780" y="1071563"/>
                    </a:lnTo>
                    <a:lnTo>
                      <a:pt x="148780" y="1279970"/>
                    </a:lnTo>
                    <a:lnTo>
                      <a:pt x="119063" y="1279970"/>
                    </a:lnTo>
                    <a:lnTo>
                      <a:pt x="119063" y="1339501"/>
                    </a:lnTo>
                    <a:lnTo>
                      <a:pt x="89345" y="1339501"/>
                    </a:lnTo>
                    <a:lnTo>
                      <a:pt x="89345" y="1399032"/>
                    </a:lnTo>
                    <a:lnTo>
                      <a:pt x="119063" y="1399032"/>
                    </a:lnTo>
                    <a:lnTo>
                      <a:pt x="119063" y="1428750"/>
                    </a:lnTo>
                    <a:lnTo>
                      <a:pt x="178594" y="1428750"/>
                    </a:lnTo>
                    <a:lnTo>
                      <a:pt x="178594" y="1458563"/>
                    </a:lnTo>
                    <a:lnTo>
                      <a:pt x="208407" y="1458563"/>
                    </a:lnTo>
                    <a:lnTo>
                      <a:pt x="208407" y="1488377"/>
                    </a:lnTo>
                    <a:lnTo>
                      <a:pt x="238125" y="1488377"/>
                    </a:lnTo>
                    <a:lnTo>
                      <a:pt x="238125" y="1518095"/>
                    </a:lnTo>
                    <a:lnTo>
                      <a:pt x="267843" y="1518095"/>
                    </a:lnTo>
                    <a:lnTo>
                      <a:pt x="267843" y="1547813"/>
                    </a:lnTo>
                    <a:lnTo>
                      <a:pt x="267843" y="1607439"/>
                    </a:lnTo>
                    <a:lnTo>
                      <a:pt x="238125" y="1607439"/>
                    </a:lnTo>
                    <a:lnTo>
                      <a:pt x="238125" y="1637157"/>
                    </a:lnTo>
                    <a:lnTo>
                      <a:pt x="208407" y="1637157"/>
                    </a:lnTo>
                    <a:lnTo>
                      <a:pt x="208407" y="1696688"/>
                    </a:lnTo>
                    <a:lnTo>
                      <a:pt x="178594" y="1696688"/>
                    </a:lnTo>
                    <a:lnTo>
                      <a:pt x="178594" y="1756220"/>
                    </a:lnTo>
                    <a:lnTo>
                      <a:pt x="208407" y="1756220"/>
                    </a:lnTo>
                    <a:lnTo>
                      <a:pt x="208407" y="1785938"/>
                    </a:lnTo>
                    <a:lnTo>
                      <a:pt x="238125" y="1785938"/>
                    </a:lnTo>
                    <a:lnTo>
                      <a:pt x="238125" y="1815751"/>
                    </a:lnTo>
                    <a:lnTo>
                      <a:pt x="654844" y="1815751"/>
                    </a:lnTo>
                    <a:lnTo>
                      <a:pt x="684657" y="1815751"/>
                    </a:lnTo>
                    <a:lnTo>
                      <a:pt x="684657" y="1845564"/>
                    </a:lnTo>
                    <a:lnTo>
                      <a:pt x="714375" y="1845564"/>
                    </a:lnTo>
                    <a:lnTo>
                      <a:pt x="714375" y="1815751"/>
                    </a:lnTo>
                    <a:lnTo>
                      <a:pt x="773906" y="1815751"/>
                    </a:lnTo>
                    <a:lnTo>
                      <a:pt x="773906" y="1785938"/>
                    </a:lnTo>
                    <a:lnTo>
                      <a:pt x="803720" y="1785938"/>
                    </a:lnTo>
                    <a:lnTo>
                      <a:pt x="803720" y="1756220"/>
                    </a:lnTo>
                    <a:lnTo>
                      <a:pt x="833438" y="1756220"/>
                    </a:lnTo>
                    <a:lnTo>
                      <a:pt x="833438" y="1726502"/>
                    </a:lnTo>
                    <a:lnTo>
                      <a:pt x="863155" y="1726502"/>
                    </a:lnTo>
                    <a:lnTo>
                      <a:pt x="863155" y="1756220"/>
                    </a:lnTo>
                    <a:lnTo>
                      <a:pt x="952500" y="1756220"/>
                    </a:lnTo>
                    <a:lnTo>
                      <a:pt x="952500" y="1726502"/>
                    </a:lnTo>
                    <a:lnTo>
                      <a:pt x="1041845" y="1726502"/>
                    </a:lnTo>
                    <a:lnTo>
                      <a:pt x="1041845" y="1696688"/>
                    </a:lnTo>
                    <a:lnTo>
                      <a:pt x="1101281" y="1696688"/>
                    </a:lnTo>
                    <a:lnTo>
                      <a:pt x="1101281" y="1666875"/>
                    </a:lnTo>
                    <a:lnTo>
                      <a:pt x="1131094" y="1666875"/>
                    </a:lnTo>
                    <a:lnTo>
                      <a:pt x="1131094" y="1637157"/>
                    </a:lnTo>
                    <a:lnTo>
                      <a:pt x="1160907" y="1637157"/>
                    </a:lnTo>
                    <a:lnTo>
                      <a:pt x="1160907" y="1577626"/>
                    </a:lnTo>
                    <a:lnTo>
                      <a:pt x="1190625" y="1577626"/>
                    </a:lnTo>
                    <a:lnTo>
                      <a:pt x="1190625" y="1488377"/>
                    </a:lnTo>
                    <a:lnTo>
                      <a:pt x="1220343" y="1488377"/>
                    </a:lnTo>
                    <a:lnTo>
                      <a:pt x="1220343" y="1339501"/>
                    </a:lnTo>
                    <a:lnTo>
                      <a:pt x="1220343" y="1309688"/>
                    </a:lnTo>
                    <a:lnTo>
                      <a:pt x="1250156" y="1309688"/>
                    </a:lnTo>
                    <a:lnTo>
                      <a:pt x="1250156" y="1279970"/>
                    </a:lnTo>
                    <a:lnTo>
                      <a:pt x="1279970" y="1279970"/>
                    </a:lnTo>
                    <a:lnTo>
                      <a:pt x="1279970" y="1250252"/>
                    </a:lnTo>
                    <a:lnTo>
                      <a:pt x="1309688" y="1250252"/>
                    </a:lnTo>
                    <a:lnTo>
                      <a:pt x="1309688" y="1220438"/>
                    </a:lnTo>
                    <a:lnTo>
                      <a:pt x="1339406" y="1220438"/>
                    </a:lnTo>
                    <a:lnTo>
                      <a:pt x="1339406" y="1190625"/>
                    </a:lnTo>
                    <a:lnTo>
                      <a:pt x="1369219" y="1190625"/>
                    </a:lnTo>
                    <a:lnTo>
                      <a:pt x="1369219" y="1160907"/>
                    </a:lnTo>
                    <a:lnTo>
                      <a:pt x="1399032" y="1160907"/>
                    </a:lnTo>
                    <a:lnTo>
                      <a:pt x="1399032" y="1131189"/>
                    </a:lnTo>
                    <a:lnTo>
                      <a:pt x="1428750" y="1131189"/>
                    </a:lnTo>
                    <a:lnTo>
                      <a:pt x="1428750" y="1101376"/>
                    </a:lnTo>
                    <a:lnTo>
                      <a:pt x="1458468" y="1101376"/>
                    </a:lnTo>
                    <a:lnTo>
                      <a:pt x="1458468" y="1071563"/>
                    </a:lnTo>
                    <a:lnTo>
                      <a:pt x="1488281" y="1071563"/>
                    </a:lnTo>
                    <a:lnTo>
                      <a:pt x="1488281" y="1041845"/>
                    </a:lnTo>
                    <a:lnTo>
                      <a:pt x="1518095" y="1041845"/>
                    </a:lnTo>
                    <a:lnTo>
                      <a:pt x="1518095" y="1012127"/>
                    </a:lnTo>
                    <a:lnTo>
                      <a:pt x="1547813" y="1012127"/>
                    </a:lnTo>
                    <a:lnTo>
                      <a:pt x="1547813" y="982313"/>
                    </a:lnTo>
                    <a:lnTo>
                      <a:pt x="1577531" y="982313"/>
                    </a:lnTo>
                    <a:lnTo>
                      <a:pt x="1577531" y="952500"/>
                    </a:lnTo>
                    <a:lnTo>
                      <a:pt x="1577531" y="922782"/>
                    </a:lnTo>
                    <a:lnTo>
                      <a:pt x="1547813" y="922782"/>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9" name="Google Shape;979;p26"/>
            <p:cNvGrpSpPr/>
            <p:nvPr/>
          </p:nvGrpSpPr>
          <p:grpSpPr>
            <a:xfrm>
              <a:off x="6600825" y="3577780"/>
              <a:ext cx="1577530" cy="1845468"/>
              <a:chOff x="6600825" y="3577780"/>
              <a:chExt cx="1577530" cy="1845468"/>
            </a:xfrm>
          </p:grpSpPr>
          <p:grpSp>
            <p:nvGrpSpPr>
              <p:cNvPr id="980" name="Google Shape;980;p26"/>
              <p:cNvGrpSpPr/>
              <p:nvPr/>
            </p:nvGrpSpPr>
            <p:grpSpPr>
              <a:xfrm>
                <a:off x="6600825" y="4024312"/>
                <a:ext cx="386905" cy="595312"/>
                <a:chOff x="6600825" y="4024312"/>
                <a:chExt cx="386905" cy="595312"/>
              </a:xfrm>
            </p:grpSpPr>
            <p:sp>
              <p:nvSpPr>
                <p:cNvPr id="981" name="Google Shape;981;p26"/>
                <p:cNvSpPr/>
                <p:nvPr/>
              </p:nvSpPr>
              <p:spPr>
                <a:xfrm>
                  <a:off x="6600825" y="4083843"/>
                  <a:ext cx="29718" cy="476250"/>
                </a:xfrm>
                <a:custGeom>
                  <a:avLst/>
                  <a:gdLst/>
                  <a:ahLst/>
                  <a:cxnLst/>
                  <a:rect l="l" t="t" r="r" b="b"/>
                  <a:pathLst>
                    <a:path w="29718" h="476250" extrusionOk="0">
                      <a:moveTo>
                        <a:pt x="0" y="0"/>
                      </a:moveTo>
                      <a:lnTo>
                        <a:pt x="29718" y="0"/>
                      </a:lnTo>
                      <a:lnTo>
                        <a:pt x="29718" y="476250"/>
                      </a:lnTo>
                      <a:lnTo>
                        <a:pt x="0" y="4762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26"/>
                <p:cNvSpPr/>
                <p:nvPr/>
              </p:nvSpPr>
              <p:spPr>
                <a:xfrm>
                  <a:off x="6958012" y="4083843"/>
                  <a:ext cx="29718" cy="476250"/>
                </a:xfrm>
                <a:custGeom>
                  <a:avLst/>
                  <a:gdLst/>
                  <a:ahLst/>
                  <a:cxnLst/>
                  <a:rect l="l" t="t" r="r" b="b"/>
                  <a:pathLst>
                    <a:path w="29718" h="476250" extrusionOk="0">
                      <a:moveTo>
                        <a:pt x="0" y="0"/>
                      </a:moveTo>
                      <a:lnTo>
                        <a:pt x="29718" y="0"/>
                      </a:lnTo>
                      <a:lnTo>
                        <a:pt x="29718" y="476250"/>
                      </a:lnTo>
                      <a:lnTo>
                        <a:pt x="0" y="4762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26"/>
                <p:cNvSpPr/>
                <p:nvPr/>
              </p:nvSpPr>
              <p:spPr>
                <a:xfrm>
                  <a:off x="6630543" y="40540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26"/>
                <p:cNvSpPr/>
                <p:nvPr/>
              </p:nvSpPr>
              <p:spPr>
                <a:xfrm>
                  <a:off x="6928294" y="40540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26"/>
                <p:cNvSpPr/>
                <p:nvPr/>
              </p:nvSpPr>
              <p:spPr>
                <a:xfrm>
                  <a:off x="6660356" y="4024312"/>
                  <a:ext cx="267843" cy="29718"/>
                </a:xfrm>
                <a:custGeom>
                  <a:avLst/>
                  <a:gdLst/>
                  <a:ahLst/>
                  <a:cxnLst/>
                  <a:rect l="l" t="t" r="r" b="b"/>
                  <a:pathLst>
                    <a:path w="267843" h="29718" extrusionOk="0">
                      <a:moveTo>
                        <a:pt x="0" y="0"/>
                      </a:moveTo>
                      <a:lnTo>
                        <a:pt x="267843" y="0"/>
                      </a:lnTo>
                      <a:lnTo>
                        <a:pt x="26784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26"/>
                <p:cNvSpPr/>
                <p:nvPr/>
              </p:nvSpPr>
              <p:spPr>
                <a:xfrm>
                  <a:off x="6630543" y="456009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26"/>
                <p:cNvSpPr/>
                <p:nvPr/>
              </p:nvSpPr>
              <p:spPr>
                <a:xfrm>
                  <a:off x="6928294" y="456009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0D07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26"/>
                <p:cNvSpPr/>
                <p:nvPr/>
              </p:nvSpPr>
              <p:spPr>
                <a:xfrm>
                  <a:off x="6660356" y="4589906"/>
                  <a:ext cx="267843" cy="29718"/>
                </a:xfrm>
                <a:custGeom>
                  <a:avLst/>
                  <a:gdLst/>
                  <a:ahLst/>
                  <a:cxnLst/>
                  <a:rect l="l" t="t" r="r" b="b"/>
                  <a:pathLst>
                    <a:path w="267843" h="29718" extrusionOk="0">
                      <a:moveTo>
                        <a:pt x="0" y="0"/>
                      </a:moveTo>
                      <a:lnTo>
                        <a:pt x="267843" y="0"/>
                      </a:lnTo>
                      <a:lnTo>
                        <a:pt x="26784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26"/>
                <p:cNvSpPr/>
                <p:nvPr/>
              </p:nvSpPr>
              <p:spPr>
                <a:xfrm>
                  <a:off x="6660356" y="4470844"/>
                  <a:ext cx="267843" cy="29718"/>
                </a:xfrm>
                <a:custGeom>
                  <a:avLst/>
                  <a:gdLst/>
                  <a:ahLst/>
                  <a:cxnLst/>
                  <a:rect l="l" t="t" r="r" b="b"/>
                  <a:pathLst>
                    <a:path w="267843" h="29718" extrusionOk="0">
                      <a:moveTo>
                        <a:pt x="0" y="0"/>
                      </a:moveTo>
                      <a:lnTo>
                        <a:pt x="267843" y="0"/>
                      </a:lnTo>
                      <a:lnTo>
                        <a:pt x="267843"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26"/>
                <p:cNvSpPr/>
                <p:nvPr/>
              </p:nvSpPr>
              <p:spPr>
                <a:xfrm>
                  <a:off x="6690169" y="44410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26"/>
                <p:cNvSpPr/>
                <p:nvPr/>
              </p:nvSpPr>
              <p:spPr>
                <a:xfrm>
                  <a:off x="6719887" y="441121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26"/>
                <p:cNvSpPr/>
                <p:nvPr/>
              </p:nvSpPr>
              <p:spPr>
                <a:xfrm>
                  <a:off x="6868668" y="44410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26"/>
                <p:cNvSpPr/>
                <p:nvPr/>
              </p:nvSpPr>
              <p:spPr>
                <a:xfrm>
                  <a:off x="6809232" y="441121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26"/>
                <p:cNvSpPr/>
                <p:nvPr/>
              </p:nvSpPr>
              <p:spPr>
                <a:xfrm>
                  <a:off x="6838950" y="420290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26"/>
                <p:cNvSpPr/>
                <p:nvPr/>
              </p:nvSpPr>
              <p:spPr>
                <a:xfrm>
                  <a:off x="6719887" y="420290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26"/>
                <p:cNvSpPr/>
                <p:nvPr/>
              </p:nvSpPr>
              <p:spPr>
                <a:xfrm>
                  <a:off x="6809232" y="417309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26"/>
                <p:cNvSpPr/>
                <p:nvPr/>
              </p:nvSpPr>
              <p:spPr>
                <a:xfrm>
                  <a:off x="6868668" y="42921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26"/>
                <p:cNvSpPr/>
                <p:nvPr/>
              </p:nvSpPr>
              <p:spPr>
                <a:xfrm>
                  <a:off x="6838950" y="41433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26"/>
                <p:cNvSpPr/>
                <p:nvPr/>
              </p:nvSpPr>
              <p:spPr>
                <a:xfrm>
                  <a:off x="6809232" y="432196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26"/>
                <p:cNvSpPr/>
                <p:nvPr/>
              </p:nvSpPr>
              <p:spPr>
                <a:xfrm>
                  <a:off x="6690169" y="42921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26"/>
                <p:cNvSpPr/>
                <p:nvPr/>
              </p:nvSpPr>
              <p:spPr>
                <a:xfrm>
                  <a:off x="6719887" y="432196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26"/>
                <p:cNvSpPr/>
                <p:nvPr/>
              </p:nvSpPr>
              <p:spPr>
                <a:xfrm>
                  <a:off x="6719887" y="41433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26"/>
                <p:cNvSpPr/>
                <p:nvPr/>
              </p:nvSpPr>
              <p:spPr>
                <a:xfrm>
                  <a:off x="6779418" y="41433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26"/>
                <p:cNvSpPr/>
                <p:nvPr/>
              </p:nvSpPr>
              <p:spPr>
                <a:xfrm>
                  <a:off x="6660356" y="40838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26"/>
                <p:cNvSpPr/>
                <p:nvPr/>
              </p:nvSpPr>
              <p:spPr>
                <a:xfrm>
                  <a:off x="6898481" y="40838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26"/>
                <p:cNvSpPr/>
                <p:nvPr/>
              </p:nvSpPr>
              <p:spPr>
                <a:xfrm>
                  <a:off x="6660356" y="45302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26"/>
                <p:cNvSpPr/>
                <p:nvPr/>
              </p:nvSpPr>
              <p:spPr>
                <a:xfrm>
                  <a:off x="6898481" y="45302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5145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26"/>
                <p:cNvSpPr/>
                <p:nvPr/>
              </p:nvSpPr>
              <p:spPr>
                <a:xfrm>
                  <a:off x="6749605" y="417309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26"/>
                <p:cNvSpPr/>
                <p:nvPr/>
              </p:nvSpPr>
              <p:spPr>
                <a:xfrm>
                  <a:off x="6749605" y="4262437"/>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26"/>
                <p:cNvSpPr/>
                <p:nvPr/>
              </p:nvSpPr>
              <p:spPr>
                <a:xfrm>
                  <a:off x="6630733" y="4054125"/>
                  <a:ext cx="327278" cy="535685"/>
                </a:xfrm>
                <a:custGeom>
                  <a:avLst/>
                  <a:gdLst/>
                  <a:ahLst/>
                  <a:cxnLst/>
                  <a:rect l="l" t="t" r="r" b="b"/>
                  <a:pathLst>
                    <a:path w="327278" h="535685" extrusionOk="0">
                      <a:moveTo>
                        <a:pt x="297561" y="29718"/>
                      </a:moveTo>
                      <a:lnTo>
                        <a:pt x="297561" y="59436"/>
                      </a:lnTo>
                      <a:lnTo>
                        <a:pt x="267843" y="59436"/>
                      </a:lnTo>
                      <a:lnTo>
                        <a:pt x="267843" y="29718"/>
                      </a:lnTo>
                      <a:lnTo>
                        <a:pt x="297561" y="29718"/>
                      </a:lnTo>
                      <a:lnTo>
                        <a:pt x="297561" y="0"/>
                      </a:lnTo>
                      <a:lnTo>
                        <a:pt x="29718" y="0"/>
                      </a:lnTo>
                      <a:lnTo>
                        <a:pt x="29718" y="29718"/>
                      </a:lnTo>
                      <a:lnTo>
                        <a:pt x="59436" y="29718"/>
                      </a:lnTo>
                      <a:lnTo>
                        <a:pt x="59436" y="59436"/>
                      </a:lnTo>
                      <a:lnTo>
                        <a:pt x="29718" y="59436"/>
                      </a:lnTo>
                      <a:lnTo>
                        <a:pt x="29718" y="29718"/>
                      </a:lnTo>
                      <a:lnTo>
                        <a:pt x="0" y="29718"/>
                      </a:lnTo>
                      <a:lnTo>
                        <a:pt x="0" y="505968"/>
                      </a:lnTo>
                      <a:lnTo>
                        <a:pt x="29718" y="505968"/>
                      </a:lnTo>
                      <a:lnTo>
                        <a:pt x="29718" y="476250"/>
                      </a:lnTo>
                      <a:lnTo>
                        <a:pt x="59436" y="476250"/>
                      </a:lnTo>
                      <a:lnTo>
                        <a:pt x="59436" y="505968"/>
                      </a:lnTo>
                      <a:lnTo>
                        <a:pt x="29718" y="505968"/>
                      </a:lnTo>
                      <a:lnTo>
                        <a:pt x="29718" y="535686"/>
                      </a:lnTo>
                      <a:lnTo>
                        <a:pt x="297561" y="535686"/>
                      </a:lnTo>
                      <a:lnTo>
                        <a:pt x="297561" y="505968"/>
                      </a:lnTo>
                      <a:lnTo>
                        <a:pt x="267843" y="505968"/>
                      </a:lnTo>
                      <a:lnTo>
                        <a:pt x="267843" y="476250"/>
                      </a:lnTo>
                      <a:lnTo>
                        <a:pt x="297561" y="476250"/>
                      </a:lnTo>
                      <a:lnTo>
                        <a:pt x="297561" y="505968"/>
                      </a:lnTo>
                      <a:lnTo>
                        <a:pt x="327279" y="505968"/>
                      </a:lnTo>
                      <a:lnTo>
                        <a:pt x="327279" y="29718"/>
                      </a:lnTo>
                      <a:lnTo>
                        <a:pt x="297561" y="29718"/>
                      </a:lnTo>
                      <a:close/>
                      <a:moveTo>
                        <a:pt x="297561" y="446437"/>
                      </a:moveTo>
                      <a:lnTo>
                        <a:pt x="29718" y="446437"/>
                      </a:lnTo>
                      <a:lnTo>
                        <a:pt x="29718" y="416719"/>
                      </a:lnTo>
                      <a:lnTo>
                        <a:pt x="59436" y="416719"/>
                      </a:lnTo>
                      <a:lnTo>
                        <a:pt x="59436" y="387001"/>
                      </a:lnTo>
                      <a:lnTo>
                        <a:pt x="89154" y="387001"/>
                      </a:lnTo>
                      <a:lnTo>
                        <a:pt x="89154" y="357283"/>
                      </a:lnTo>
                      <a:lnTo>
                        <a:pt x="148685" y="357283"/>
                      </a:lnTo>
                      <a:lnTo>
                        <a:pt x="148685" y="297752"/>
                      </a:lnTo>
                      <a:lnTo>
                        <a:pt x="89154" y="297752"/>
                      </a:lnTo>
                      <a:lnTo>
                        <a:pt x="89154" y="268033"/>
                      </a:lnTo>
                      <a:lnTo>
                        <a:pt x="59436" y="268033"/>
                      </a:lnTo>
                      <a:lnTo>
                        <a:pt x="59436" y="238315"/>
                      </a:lnTo>
                      <a:lnTo>
                        <a:pt x="89154" y="238315"/>
                      </a:lnTo>
                      <a:lnTo>
                        <a:pt x="89154" y="268033"/>
                      </a:lnTo>
                      <a:lnTo>
                        <a:pt x="148685" y="268033"/>
                      </a:lnTo>
                      <a:lnTo>
                        <a:pt x="148685" y="238315"/>
                      </a:lnTo>
                      <a:lnTo>
                        <a:pt x="118967" y="238315"/>
                      </a:lnTo>
                      <a:lnTo>
                        <a:pt x="118967" y="208597"/>
                      </a:lnTo>
                      <a:lnTo>
                        <a:pt x="89249" y="208597"/>
                      </a:lnTo>
                      <a:lnTo>
                        <a:pt x="89249" y="149066"/>
                      </a:lnTo>
                      <a:lnTo>
                        <a:pt x="118967" y="149066"/>
                      </a:lnTo>
                      <a:lnTo>
                        <a:pt x="118967" y="119348"/>
                      </a:lnTo>
                      <a:lnTo>
                        <a:pt x="89249" y="119348"/>
                      </a:lnTo>
                      <a:lnTo>
                        <a:pt x="89249" y="89630"/>
                      </a:lnTo>
                      <a:lnTo>
                        <a:pt x="118967" y="89630"/>
                      </a:lnTo>
                      <a:lnTo>
                        <a:pt x="118967" y="119348"/>
                      </a:lnTo>
                      <a:lnTo>
                        <a:pt x="148685" y="119348"/>
                      </a:lnTo>
                      <a:lnTo>
                        <a:pt x="148685" y="89630"/>
                      </a:lnTo>
                      <a:lnTo>
                        <a:pt x="178403" y="89630"/>
                      </a:lnTo>
                      <a:lnTo>
                        <a:pt x="178403" y="119348"/>
                      </a:lnTo>
                      <a:lnTo>
                        <a:pt x="208121" y="119348"/>
                      </a:lnTo>
                      <a:lnTo>
                        <a:pt x="208121" y="89630"/>
                      </a:lnTo>
                      <a:lnTo>
                        <a:pt x="237839" y="89630"/>
                      </a:lnTo>
                      <a:lnTo>
                        <a:pt x="237839" y="119348"/>
                      </a:lnTo>
                      <a:lnTo>
                        <a:pt x="208121" y="119348"/>
                      </a:lnTo>
                      <a:lnTo>
                        <a:pt x="208121" y="149066"/>
                      </a:lnTo>
                      <a:lnTo>
                        <a:pt x="237839" y="149066"/>
                      </a:lnTo>
                      <a:lnTo>
                        <a:pt x="237839" y="208597"/>
                      </a:lnTo>
                      <a:lnTo>
                        <a:pt x="208121" y="208597"/>
                      </a:lnTo>
                      <a:lnTo>
                        <a:pt x="208121" y="238315"/>
                      </a:lnTo>
                      <a:lnTo>
                        <a:pt x="178403" y="238315"/>
                      </a:lnTo>
                      <a:lnTo>
                        <a:pt x="178403" y="268033"/>
                      </a:lnTo>
                      <a:lnTo>
                        <a:pt x="237934" y="268033"/>
                      </a:lnTo>
                      <a:lnTo>
                        <a:pt x="237934" y="238315"/>
                      </a:lnTo>
                      <a:lnTo>
                        <a:pt x="267652" y="238315"/>
                      </a:lnTo>
                      <a:lnTo>
                        <a:pt x="267652" y="268033"/>
                      </a:lnTo>
                      <a:lnTo>
                        <a:pt x="237934" y="268033"/>
                      </a:lnTo>
                      <a:lnTo>
                        <a:pt x="237934" y="297752"/>
                      </a:lnTo>
                      <a:lnTo>
                        <a:pt x="178403" y="297752"/>
                      </a:lnTo>
                      <a:lnTo>
                        <a:pt x="178403" y="357283"/>
                      </a:lnTo>
                      <a:lnTo>
                        <a:pt x="237934" y="357283"/>
                      </a:lnTo>
                      <a:lnTo>
                        <a:pt x="237934" y="387001"/>
                      </a:lnTo>
                      <a:lnTo>
                        <a:pt x="267652" y="387001"/>
                      </a:lnTo>
                      <a:lnTo>
                        <a:pt x="267652" y="416719"/>
                      </a:lnTo>
                      <a:lnTo>
                        <a:pt x="297370" y="416719"/>
                      </a:lnTo>
                      <a:lnTo>
                        <a:pt x="297370" y="44643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26"/>
                <p:cNvSpPr/>
                <p:nvPr/>
              </p:nvSpPr>
              <p:spPr>
                <a:xfrm>
                  <a:off x="6719887" y="4441030"/>
                  <a:ext cx="148780" cy="29718"/>
                </a:xfrm>
                <a:custGeom>
                  <a:avLst/>
                  <a:gdLst/>
                  <a:ahLst/>
                  <a:cxnLst/>
                  <a:rect l="l" t="t" r="r" b="b"/>
                  <a:pathLst>
                    <a:path w="148780" h="29718" extrusionOk="0">
                      <a:moveTo>
                        <a:pt x="0" y="0"/>
                      </a:moveTo>
                      <a:lnTo>
                        <a:pt x="148780" y="0"/>
                      </a:lnTo>
                      <a:lnTo>
                        <a:pt x="148780"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26"/>
                <p:cNvSpPr/>
                <p:nvPr/>
              </p:nvSpPr>
              <p:spPr>
                <a:xfrm>
                  <a:off x="6749605" y="4173092"/>
                  <a:ext cx="89344" cy="89344"/>
                </a:xfrm>
                <a:custGeom>
                  <a:avLst/>
                  <a:gdLst/>
                  <a:ahLst/>
                  <a:cxnLst/>
                  <a:rect l="l" t="t" r="r" b="b"/>
                  <a:pathLst>
                    <a:path w="89344" h="89344" extrusionOk="0">
                      <a:moveTo>
                        <a:pt x="89345" y="29813"/>
                      </a:moveTo>
                      <a:lnTo>
                        <a:pt x="89345" y="89345"/>
                      </a:lnTo>
                      <a:lnTo>
                        <a:pt x="0" y="89345"/>
                      </a:lnTo>
                      <a:lnTo>
                        <a:pt x="0" y="29813"/>
                      </a:lnTo>
                      <a:lnTo>
                        <a:pt x="29813" y="29813"/>
                      </a:lnTo>
                      <a:lnTo>
                        <a:pt x="29813" y="0"/>
                      </a:lnTo>
                      <a:lnTo>
                        <a:pt x="59627" y="0"/>
                      </a:lnTo>
                      <a:lnTo>
                        <a:pt x="59627" y="29813"/>
                      </a:lnTo>
                      <a:lnTo>
                        <a:pt x="89345" y="2981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26"/>
                <p:cNvSpPr/>
                <p:nvPr/>
              </p:nvSpPr>
              <p:spPr>
                <a:xfrm>
                  <a:off x="6779418" y="4292155"/>
                  <a:ext cx="29718" cy="148780"/>
                </a:xfrm>
                <a:custGeom>
                  <a:avLst/>
                  <a:gdLst/>
                  <a:ahLst/>
                  <a:cxnLst/>
                  <a:rect l="l" t="t" r="r" b="b"/>
                  <a:pathLst>
                    <a:path w="29718" h="148780" extrusionOk="0">
                      <a:moveTo>
                        <a:pt x="0" y="0"/>
                      </a:moveTo>
                      <a:lnTo>
                        <a:pt x="29718" y="0"/>
                      </a:lnTo>
                      <a:lnTo>
                        <a:pt x="29718" y="148780"/>
                      </a:lnTo>
                      <a:lnTo>
                        <a:pt x="0" y="14878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4" name="Google Shape;1014;p26"/>
              <p:cNvGrpSpPr/>
              <p:nvPr/>
            </p:nvGrpSpPr>
            <p:grpSpPr>
              <a:xfrm>
                <a:off x="6690169" y="4292155"/>
                <a:ext cx="1160717" cy="1101280"/>
                <a:chOff x="6690169" y="4292155"/>
                <a:chExt cx="1160717" cy="1101280"/>
              </a:xfrm>
            </p:grpSpPr>
            <p:sp>
              <p:nvSpPr>
                <p:cNvPr id="1015" name="Google Shape;1015;p26"/>
                <p:cNvSpPr/>
                <p:nvPr/>
              </p:nvSpPr>
              <p:spPr>
                <a:xfrm>
                  <a:off x="6838950" y="5363717"/>
                  <a:ext cx="535781" cy="29718"/>
                </a:xfrm>
                <a:custGeom>
                  <a:avLst/>
                  <a:gdLst/>
                  <a:ahLst/>
                  <a:cxnLst/>
                  <a:rect l="l" t="t" r="r" b="b"/>
                  <a:pathLst>
                    <a:path w="535781" h="29718" extrusionOk="0">
                      <a:moveTo>
                        <a:pt x="0" y="0"/>
                      </a:moveTo>
                      <a:lnTo>
                        <a:pt x="535781" y="0"/>
                      </a:lnTo>
                      <a:lnTo>
                        <a:pt x="53578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26"/>
                <p:cNvSpPr/>
                <p:nvPr/>
              </p:nvSpPr>
              <p:spPr>
                <a:xfrm>
                  <a:off x="6809232" y="533399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26"/>
                <p:cNvSpPr/>
                <p:nvPr/>
              </p:nvSpPr>
              <p:spPr>
                <a:xfrm>
                  <a:off x="7404544" y="530428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0D07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26"/>
                <p:cNvSpPr/>
                <p:nvPr/>
              </p:nvSpPr>
              <p:spPr>
                <a:xfrm>
                  <a:off x="7374731" y="533399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0D07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26"/>
                <p:cNvSpPr/>
                <p:nvPr/>
              </p:nvSpPr>
              <p:spPr>
                <a:xfrm>
                  <a:off x="7404544" y="52149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0D07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26"/>
                <p:cNvSpPr/>
                <p:nvPr/>
              </p:nvSpPr>
              <p:spPr>
                <a:xfrm>
                  <a:off x="7434262" y="52744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0D07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26"/>
                <p:cNvSpPr/>
                <p:nvPr/>
              </p:nvSpPr>
              <p:spPr>
                <a:xfrm>
                  <a:off x="7463980" y="5304281"/>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26"/>
                <p:cNvSpPr/>
                <p:nvPr/>
              </p:nvSpPr>
              <p:spPr>
                <a:xfrm>
                  <a:off x="7553325" y="5274468"/>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26"/>
                <p:cNvSpPr/>
                <p:nvPr/>
              </p:nvSpPr>
              <p:spPr>
                <a:xfrm>
                  <a:off x="7642669" y="524465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26"/>
                <p:cNvSpPr/>
                <p:nvPr/>
              </p:nvSpPr>
              <p:spPr>
                <a:xfrm>
                  <a:off x="7731918" y="515540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26"/>
                <p:cNvSpPr/>
                <p:nvPr/>
              </p:nvSpPr>
              <p:spPr>
                <a:xfrm>
                  <a:off x="7761732" y="5066156"/>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26"/>
                <p:cNvSpPr/>
                <p:nvPr/>
              </p:nvSpPr>
              <p:spPr>
                <a:xfrm>
                  <a:off x="7791450" y="4887467"/>
                  <a:ext cx="29718" cy="178593"/>
                </a:xfrm>
                <a:custGeom>
                  <a:avLst/>
                  <a:gdLst/>
                  <a:ahLst/>
                  <a:cxnLst/>
                  <a:rect l="l" t="t" r="r" b="b"/>
                  <a:pathLst>
                    <a:path w="29718" h="178593" extrusionOk="0">
                      <a:moveTo>
                        <a:pt x="0" y="0"/>
                      </a:moveTo>
                      <a:lnTo>
                        <a:pt x="29718" y="0"/>
                      </a:lnTo>
                      <a:lnTo>
                        <a:pt x="29718" y="178594"/>
                      </a:lnTo>
                      <a:lnTo>
                        <a:pt x="0" y="17859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26"/>
                <p:cNvSpPr/>
                <p:nvPr/>
              </p:nvSpPr>
              <p:spPr>
                <a:xfrm>
                  <a:off x="7791450" y="4560093"/>
                  <a:ext cx="29718" cy="119062"/>
                </a:xfrm>
                <a:custGeom>
                  <a:avLst/>
                  <a:gdLst/>
                  <a:ahLst/>
                  <a:cxnLst/>
                  <a:rect l="l" t="t" r="r" b="b"/>
                  <a:pathLst>
                    <a:path w="29718" h="119062" extrusionOk="0">
                      <a:moveTo>
                        <a:pt x="0" y="0"/>
                      </a:moveTo>
                      <a:lnTo>
                        <a:pt x="29718" y="0"/>
                      </a:lnTo>
                      <a:lnTo>
                        <a:pt x="29718" y="119063"/>
                      </a:lnTo>
                      <a:lnTo>
                        <a:pt x="0" y="11906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26"/>
                <p:cNvSpPr/>
                <p:nvPr/>
              </p:nvSpPr>
              <p:spPr>
                <a:xfrm>
                  <a:off x="7761732" y="450056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26"/>
                <p:cNvSpPr/>
                <p:nvPr/>
              </p:nvSpPr>
              <p:spPr>
                <a:xfrm>
                  <a:off x="7731918" y="447084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26"/>
                <p:cNvSpPr/>
                <p:nvPr/>
              </p:nvSpPr>
              <p:spPr>
                <a:xfrm>
                  <a:off x="7702105" y="44410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26"/>
                <p:cNvSpPr/>
                <p:nvPr/>
              </p:nvSpPr>
              <p:spPr>
                <a:xfrm>
                  <a:off x="7642669" y="441121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26"/>
                <p:cNvSpPr/>
                <p:nvPr/>
              </p:nvSpPr>
              <p:spPr>
                <a:xfrm>
                  <a:off x="7583043" y="4381499"/>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26"/>
                <p:cNvSpPr/>
                <p:nvPr/>
              </p:nvSpPr>
              <p:spPr>
                <a:xfrm>
                  <a:off x="7523607" y="435178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26"/>
                <p:cNvSpPr/>
                <p:nvPr/>
              </p:nvSpPr>
              <p:spPr>
                <a:xfrm>
                  <a:off x="6958012" y="4381499"/>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26"/>
                <p:cNvSpPr/>
                <p:nvPr/>
              </p:nvSpPr>
              <p:spPr>
                <a:xfrm>
                  <a:off x="6898481" y="441121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26"/>
                <p:cNvSpPr/>
                <p:nvPr/>
              </p:nvSpPr>
              <p:spPr>
                <a:xfrm>
                  <a:off x="6868668" y="44410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26"/>
                <p:cNvSpPr/>
                <p:nvPr/>
              </p:nvSpPr>
              <p:spPr>
                <a:xfrm>
                  <a:off x="6838950" y="447084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26"/>
                <p:cNvSpPr/>
                <p:nvPr/>
              </p:nvSpPr>
              <p:spPr>
                <a:xfrm>
                  <a:off x="6809232" y="450056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26"/>
                <p:cNvSpPr/>
                <p:nvPr/>
              </p:nvSpPr>
              <p:spPr>
                <a:xfrm>
                  <a:off x="6779418" y="4560093"/>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26"/>
                <p:cNvSpPr/>
                <p:nvPr/>
              </p:nvSpPr>
              <p:spPr>
                <a:xfrm>
                  <a:off x="7017543" y="435178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26"/>
                <p:cNvSpPr/>
                <p:nvPr/>
              </p:nvSpPr>
              <p:spPr>
                <a:xfrm>
                  <a:off x="7434262" y="4321968"/>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26"/>
                <p:cNvSpPr/>
                <p:nvPr/>
              </p:nvSpPr>
              <p:spPr>
                <a:xfrm>
                  <a:off x="7077075" y="4321968"/>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rgbClr val="0D07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26"/>
                <p:cNvSpPr/>
                <p:nvPr/>
              </p:nvSpPr>
              <p:spPr>
                <a:xfrm>
                  <a:off x="7166419" y="4292155"/>
                  <a:ext cx="267843" cy="29718"/>
                </a:xfrm>
                <a:custGeom>
                  <a:avLst/>
                  <a:gdLst/>
                  <a:ahLst/>
                  <a:cxnLst/>
                  <a:rect l="l" t="t" r="r" b="b"/>
                  <a:pathLst>
                    <a:path w="267843" h="29718" extrusionOk="0">
                      <a:moveTo>
                        <a:pt x="0" y="0"/>
                      </a:moveTo>
                      <a:lnTo>
                        <a:pt x="267843" y="0"/>
                      </a:lnTo>
                      <a:lnTo>
                        <a:pt x="267843" y="29718"/>
                      </a:lnTo>
                      <a:lnTo>
                        <a:pt x="0" y="29718"/>
                      </a:lnTo>
                      <a:close/>
                    </a:path>
                  </a:pathLst>
                </a:custGeom>
                <a:solidFill>
                  <a:srgbClr val="0D07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26"/>
                <p:cNvSpPr/>
                <p:nvPr/>
              </p:nvSpPr>
              <p:spPr>
                <a:xfrm>
                  <a:off x="7821168" y="4679155"/>
                  <a:ext cx="29718" cy="208406"/>
                </a:xfrm>
                <a:custGeom>
                  <a:avLst/>
                  <a:gdLst/>
                  <a:ahLst/>
                  <a:cxnLst/>
                  <a:rect l="l" t="t" r="r" b="b"/>
                  <a:pathLst>
                    <a:path w="29718" h="208406" extrusionOk="0">
                      <a:moveTo>
                        <a:pt x="0" y="0"/>
                      </a:moveTo>
                      <a:lnTo>
                        <a:pt x="29718" y="0"/>
                      </a:lnTo>
                      <a:lnTo>
                        <a:pt x="29718" y="208407"/>
                      </a:lnTo>
                      <a:lnTo>
                        <a:pt x="0" y="20840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26"/>
                <p:cNvSpPr/>
                <p:nvPr/>
              </p:nvSpPr>
              <p:spPr>
                <a:xfrm>
                  <a:off x="6749605" y="4649342"/>
                  <a:ext cx="29718" cy="208406"/>
                </a:xfrm>
                <a:custGeom>
                  <a:avLst/>
                  <a:gdLst/>
                  <a:ahLst/>
                  <a:cxnLst/>
                  <a:rect l="l" t="t" r="r" b="b"/>
                  <a:pathLst>
                    <a:path w="29718" h="208406" extrusionOk="0">
                      <a:moveTo>
                        <a:pt x="0" y="0"/>
                      </a:moveTo>
                      <a:lnTo>
                        <a:pt x="29718" y="0"/>
                      </a:lnTo>
                      <a:lnTo>
                        <a:pt x="29718" y="208407"/>
                      </a:lnTo>
                      <a:lnTo>
                        <a:pt x="0" y="20840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26"/>
                <p:cNvSpPr/>
                <p:nvPr/>
              </p:nvSpPr>
              <p:spPr>
                <a:xfrm>
                  <a:off x="7702105" y="52149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26"/>
                <p:cNvSpPr/>
                <p:nvPr/>
              </p:nvSpPr>
              <p:spPr>
                <a:xfrm>
                  <a:off x="6809232" y="50363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26"/>
                <p:cNvSpPr/>
                <p:nvPr/>
              </p:nvSpPr>
              <p:spPr>
                <a:xfrm>
                  <a:off x="6779418" y="50065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26"/>
                <p:cNvSpPr/>
                <p:nvPr/>
              </p:nvSpPr>
              <p:spPr>
                <a:xfrm>
                  <a:off x="6719887" y="485774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26"/>
                <p:cNvSpPr/>
                <p:nvPr/>
              </p:nvSpPr>
              <p:spPr>
                <a:xfrm>
                  <a:off x="6719887" y="497681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26"/>
                <p:cNvSpPr/>
                <p:nvPr/>
              </p:nvSpPr>
              <p:spPr>
                <a:xfrm>
                  <a:off x="6690169" y="491728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26"/>
                <p:cNvSpPr/>
                <p:nvPr/>
              </p:nvSpPr>
              <p:spPr>
                <a:xfrm>
                  <a:off x="6838950" y="51852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26"/>
                <p:cNvSpPr/>
                <p:nvPr/>
              </p:nvSpPr>
              <p:spPr>
                <a:xfrm>
                  <a:off x="6898481" y="5155405"/>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26"/>
                <p:cNvSpPr/>
                <p:nvPr/>
              </p:nvSpPr>
              <p:spPr>
                <a:xfrm>
                  <a:off x="6987730" y="5185219"/>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26"/>
                <p:cNvSpPr/>
                <p:nvPr/>
              </p:nvSpPr>
              <p:spPr>
                <a:xfrm>
                  <a:off x="7077075" y="5214937"/>
                  <a:ext cx="148780" cy="29718"/>
                </a:xfrm>
                <a:custGeom>
                  <a:avLst/>
                  <a:gdLst/>
                  <a:ahLst/>
                  <a:cxnLst/>
                  <a:rect l="l" t="t" r="r" b="b"/>
                  <a:pathLst>
                    <a:path w="148780" h="29718" extrusionOk="0">
                      <a:moveTo>
                        <a:pt x="0" y="0"/>
                      </a:moveTo>
                      <a:lnTo>
                        <a:pt x="148780" y="0"/>
                      </a:lnTo>
                      <a:lnTo>
                        <a:pt x="148780"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26"/>
                <p:cNvSpPr/>
                <p:nvPr/>
              </p:nvSpPr>
              <p:spPr>
                <a:xfrm>
                  <a:off x="7225855" y="5185219"/>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26"/>
                <p:cNvSpPr/>
                <p:nvPr/>
              </p:nvSpPr>
              <p:spPr>
                <a:xfrm>
                  <a:off x="7285482" y="5095874"/>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26"/>
                <p:cNvSpPr/>
                <p:nvPr/>
              </p:nvSpPr>
              <p:spPr>
                <a:xfrm>
                  <a:off x="7315200" y="4976812"/>
                  <a:ext cx="29718" cy="119062"/>
                </a:xfrm>
                <a:custGeom>
                  <a:avLst/>
                  <a:gdLst/>
                  <a:ahLst/>
                  <a:cxnLst/>
                  <a:rect l="l" t="t" r="r" b="b"/>
                  <a:pathLst>
                    <a:path w="29718" h="119062" extrusionOk="0">
                      <a:moveTo>
                        <a:pt x="0" y="0"/>
                      </a:moveTo>
                      <a:lnTo>
                        <a:pt x="29718" y="0"/>
                      </a:lnTo>
                      <a:lnTo>
                        <a:pt x="29718" y="119063"/>
                      </a:lnTo>
                      <a:lnTo>
                        <a:pt x="0" y="11906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26"/>
                <p:cNvSpPr/>
                <p:nvPr/>
              </p:nvSpPr>
              <p:spPr>
                <a:xfrm>
                  <a:off x="6838950" y="50661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26"/>
                <p:cNvSpPr/>
                <p:nvPr/>
              </p:nvSpPr>
              <p:spPr>
                <a:xfrm>
                  <a:off x="6868668" y="503634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26"/>
                <p:cNvSpPr/>
                <p:nvPr/>
              </p:nvSpPr>
              <p:spPr>
                <a:xfrm>
                  <a:off x="6868668" y="50958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26"/>
                <p:cNvSpPr/>
                <p:nvPr/>
              </p:nvSpPr>
              <p:spPr>
                <a:xfrm>
                  <a:off x="6898481" y="50958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26"/>
                <p:cNvSpPr/>
                <p:nvPr/>
              </p:nvSpPr>
              <p:spPr>
                <a:xfrm>
                  <a:off x="6898481" y="512559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26"/>
                <p:cNvSpPr/>
                <p:nvPr/>
              </p:nvSpPr>
              <p:spPr>
                <a:xfrm>
                  <a:off x="6958012" y="512559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26"/>
                <p:cNvSpPr/>
                <p:nvPr/>
              </p:nvSpPr>
              <p:spPr>
                <a:xfrm>
                  <a:off x="7017543" y="51554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26"/>
                <p:cNvSpPr/>
                <p:nvPr/>
              </p:nvSpPr>
              <p:spPr>
                <a:xfrm>
                  <a:off x="7077075" y="51852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26"/>
                <p:cNvSpPr/>
                <p:nvPr/>
              </p:nvSpPr>
              <p:spPr>
                <a:xfrm>
                  <a:off x="7136606" y="51852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26"/>
                <p:cNvSpPr/>
                <p:nvPr/>
              </p:nvSpPr>
              <p:spPr>
                <a:xfrm>
                  <a:off x="7196137" y="51852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26"/>
                <p:cNvSpPr/>
                <p:nvPr/>
              </p:nvSpPr>
              <p:spPr>
                <a:xfrm>
                  <a:off x="6928294" y="5066156"/>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26"/>
                <p:cNvSpPr/>
                <p:nvPr/>
              </p:nvSpPr>
              <p:spPr>
                <a:xfrm>
                  <a:off x="6898481" y="50661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26"/>
                <p:cNvSpPr/>
                <p:nvPr/>
              </p:nvSpPr>
              <p:spPr>
                <a:xfrm>
                  <a:off x="6868668" y="512559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26"/>
                <p:cNvSpPr/>
                <p:nvPr/>
              </p:nvSpPr>
              <p:spPr>
                <a:xfrm>
                  <a:off x="6928294" y="512559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26"/>
                <p:cNvSpPr/>
                <p:nvPr/>
              </p:nvSpPr>
              <p:spPr>
                <a:xfrm>
                  <a:off x="6928294" y="50958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26"/>
                <p:cNvSpPr/>
                <p:nvPr/>
              </p:nvSpPr>
              <p:spPr>
                <a:xfrm>
                  <a:off x="7047357" y="51554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26"/>
                <p:cNvSpPr/>
                <p:nvPr/>
              </p:nvSpPr>
              <p:spPr>
                <a:xfrm>
                  <a:off x="6958012" y="509587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26"/>
                <p:cNvSpPr/>
                <p:nvPr/>
              </p:nvSpPr>
              <p:spPr>
                <a:xfrm>
                  <a:off x="7017543" y="512559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26"/>
                <p:cNvSpPr/>
                <p:nvPr/>
              </p:nvSpPr>
              <p:spPr>
                <a:xfrm>
                  <a:off x="6987730" y="512559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26"/>
                <p:cNvSpPr/>
                <p:nvPr/>
              </p:nvSpPr>
              <p:spPr>
                <a:xfrm>
                  <a:off x="6958012" y="50363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26"/>
                <p:cNvSpPr/>
                <p:nvPr/>
              </p:nvSpPr>
              <p:spPr>
                <a:xfrm>
                  <a:off x="7017543" y="50661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26"/>
                <p:cNvSpPr/>
                <p:nvPr/>
              </p:nvSpPr>
              <p:spPr>
                <a:xfrm>
                  <a:off x="7077075" y="50661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26"/>
                <p:cNvSpPr/>
                <p:nvPr/>
              </p:nvSpPr>
              <p:spPr>
                <a:xfrm>
                  <a:off x="7136606" y="50958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26"/>
                <p:cNvSpPr/>
                <p:nvPr/>
              </p:nvSpPr>
              <p:spPr>
                <a:xfrm>
                  <a:off x="7196137" y="50958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26"/>
                <p:cNvSpPr/>
                <p:nvPr/>
              </p:nvSpPr>
              <p:spPr>
                <a:xfrm>
                  <a:off x="7077075" y="5155405"/>
                  <a:ext cx="148780" cy="29718"/>
                </a:xfrm>
                <a:custGeom>
                  <a:avLst/>
                  <a:gdLst/>
                  <a:ahLst/>
                  <a:cxnLst/>
                  <a:rect l="l" t="t" r="r" b="b"/>
                  <a:pathLst>
                    <a:path w="148780" h="29718" extrusionOk="0">
                      <a:moveTo>
                        <a:pt x="0" y="0"/>
                      </a:moveTo>
                      <a:lnTo>
                        <a:pt x="148780" y="0"/>
                      </a:lnTo>
                      <a:lnTo>
                        <a:pt x="148780"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26"/>
                <p:cNvSpPr/>
                <p:nvPr/>
              </p:nvSpPr>
              <p:spPr>
                <a:xfrm>
                  <a:off x="7225855" y="51554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26"/>
                <p:cNvSpPr/>
                <p:nvPr/>
              </p:nvSpPr>
              <p:spPr>
                <a:xfrm>
                  <a:off x="7166419" y="51852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26"/>
                <p:cNvSpPr/>
                <p:nvPr/>
              </p:nvSpPr>
              <p:spPr>
                <a:xfrm>
                  <a:off x="7106793" y="51852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26"/>
                <p:cNvSpPr/>
                <p:nvPr/>
              </p:nvSpPr>
              <p:spPr>
                <a:xfrm>
                  <a:off x="7255668" y="50958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26"/>
                <p:cNvSpPr/>
                <p:nvPr/>
              </p:nvSpPr>
              <p:spPr>
                <a:xfrm>
                  <a:off x="7017543" y="50958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26"/>
                <p:cNvSpPr/>
                <p:nvPr/>
              </p:nvSpPr>
              <p:spPr>
                <a:xfrm>
                  <a:off x="7017543" y="5036343"/>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26"/>
                <p:cNvSpPr/>
                <p:nvPr/>
              </p:nvSpPr>
              <p:spPr>
                <a:xfrm>
                  <a:off x="7047357" y="509587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26"/>
                <p:cNvSpPr/>
                <p:nvPr/>
              </p:nvSpPr>
              <p:spPr>
                <a:xfrm>
                  <a:off x="6928294" y="5006530"/>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26"/>
                <p:cNvSpPr/>
                <p:nvPr/>
              </p:nvSpPr>
              <p:spPr>
                <a:xfrm>
                  <a:off x="7106793" y="5066156"/>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26"/>
                <p:cNvSpPr/>
                <p:nvPr/>
              </p:nvSpPr>
              <p:spPr>
                <a:xfrm>
                  <a:off x="7106793" y="5125592"/>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26"/>
                <p:cNvSpPr/>
                <p:nvPr/>
              </p:nvSpPr>
              <p:spPr>
                <a:xfrm>
                  <a:off x="7374731" y="524465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rgbClr val="5145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26"/>
                <p:cNvSpPr/>
                <p:nvPr/>
              </p:nvSpPr>
              <p:spPr>
                <a:xfrm>
                  <a:off x="7404544" y="518521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rgbClr val="5145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26"/>
                <p:cNvSpPr/>
                <p:nvPr/>
              </p:nvSpPr>
              <p:spPr>
                <a:xfrm>
                  <a:off x="7493793" y="4947094"/>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26"/>
                <p:cNvSpPr/>
                <p:nvPr/>
              </p:nvSpPr>
              <p:spPr>
                <a:xfrm>
                  <a:off x="7434262" y="5095874"/>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26"/>
                <p:cNvSpPr/>
                <p:nvPr/>
              </p:nvSpPr>
              <p:spPr>
                <a:xfrm>
                  <a:off x="7463980" y="5006530"/>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26"/>
                <p:cNvSpPr/>
                <p:nvPr/>
              </p:nvSpPr>
              <p:spPr>
                <a:xfrm>
                  <a:off x="6809232" y="521493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26"/>
                <p:cNvSpPr/>
                <p:nvPr/>
              </p:nvSpPr>
              <p:spPr>
                <a:xfrm>
                  <a:off x="6779418" y="527446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26"/>
                <p:cNvSpPr/>
                <p:nvPr/>
              </p:nvSpPr>
              <p:spPr>
                <a:xfrm>
                  <a:off x="6809232" y="4679155"/>
                  <a:ext cx="29718" cy="148780"/>
                </a:xfrm>
                <a:custGeom>
                  <a:avLst/>
                  <a:gdLst/>
                  <a:ahLst/>
                  <a:cxnLst/>
                  <a:rect l="l" t="t" r="r" b="b"/>
                  <a:pathLst>
                    <a:path w="29718" h="148780" extrusionOk="0">
                      <a:moveTo>
                        <a:pt x="0" y="0"/>
                      </a:moveTo>
                      <a:lnTo>
                        <a:pt x="29718" y="0"/>
                      </a:lnTo>
                      <a:lnTo>
                        <a:pt x="29718" y="148780"/>
                      </a:lnTo>
                      <a:lnTo>
                        <a:pt x="0" y="1487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26"/>
                <p:cNvSpPr/>
                <p:nvPr/>
              </p:nvSpPr>
              <p:spPr>
                <a:xfrm>
                  <a:off x="6838950" y="4619624"/>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26"/>
                <p:cNvSpPr/>
                <p:nvPr/>
              </p:nvSpPr>
              <p:spPr>
                <a:xfrm>
                  <a:off x="6868668" y="45899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26"/>
                <p:cNvSpPr/>
                <p:nvPr/>
              </p:nvSpPr>
              <p:spPr>
                <a:xfrm>
                  <a:off x="6898481" y="4560093"/>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26"/>
                <p:cNvSpPr/>
                <p:nvPr/>
              </p:nvSpPr>
              <p:spPr>
                <a:xfrm>
                  <a:off x="6987730" y="45899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26"/>
                <p:cNvSpPr/>
                <p:nvPr/>
              </p:nvSpPr>
              <p:spPr>
                <a:xfrm>
                  <a:off x="6838950" y="4828031"/>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26"/>
                <p:cNvSpPr/>
                <p:nvPr/>
              </p:nvSpPr>
              <p:spPr>
                <a:xfrm>
                  <a:off x="6958012" y="485774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26"/>
                <p:cNvSpPr/>
                <p:nvPr/>
              </p:nvSpPr>
              <p:spPr>
                <a:xfrm>
                  <a:off x="6987730" y="4917280"/>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26"/>
                <p:cNvSpPr/>
                <p:nvPr/>
              </p:nvSpPr>
              <p:spPr>
                <a:xfrm>
                  <a:off x="7077075" y="488746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26"/>
                <p:cNvSpPr/>
                <p:nvPr/>
              </p:nvSpPr>
              <p:spPr>
                <a:xfrm>
                  <a:off x="6987730" y="479821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26"/>
                <p:cNvSpPr/>
                <p:nvPr/>
              </p:nvSpPr>
              <p:spPr>
                <a:xfrm>
                  <a:off x="7017543" y="47684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26"/>
                <p:cNvSpPr/>
                <p:nvPr/>
              </p:nvSpPr>
              <p:spPr>
                <a:xfrm>
                  <a:off x="7047357" y="48280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26"/>
                <p:cNvSpPr/>
                <p:nvPr/>
              </p:nvSpPr>
              <p:spPr>
                <a:xfrm>
                  <a:off x="7077075" y="47982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0D07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26"/>
                <p:cNvSpPr/>
                <p:nvPr/>
              </p:nvSpPr>
              <p:spPr>
                <a:xfrm>
                  <a:off x="7077075" y="47982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26"/>
                <p:cNvSpPr/>
                <p:nvPr/>
              </p:nvSpPr>
              <p:spPr>
                <a:xfrm>
                  <a:off x="7225855" y="47982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26"/>
                <p:cNvSpPr/>
                <p:nvPr/>
              </p:nvSpPr>
              <p:spPr>
                <a:xfrm>
                  <a:off x="7374731" y="47982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26"/>
                <p:cNvSpPr/>
                <p:nvPr/>
              </p:nvSpPr>
              <p:spPr>
                <a:xfrm>
                  <a:off x="7404544" y="47684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26"/>
                <p:cNvSpPr/>
                <p:nvPr/>
              </p:nvSpPr>
              <p:spPr>
                <a:xfrm>
                  <a:off x="7196137" y="47684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26"/>
                <p:cNvSpPr/>
                <p:nvPr/>
              </p:nvSpPr>
              <p:spPr>
                <a:xfrm>
                  <a:off x="7166419" y="45899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26"/>
                <p:cNvSpPr/>
                <p:nvPr/>
              </p:nvSpPr>
              <p:spPr>
                <a:xfrm>
                  <a:off x="7196137" y="456009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26"/>
                <p:cNvSpPr/>
                <p:nvPr/>
              </p:nvSpPr>
              <p:spPr>
                <a:xfrm>
                  <a:off x="7374731" y="456009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26"/>
                <p:cNvSpPr/>
                <p:nvPr/>
              </p:nvSpPr>
              <p:spPr>
                <a:xfrm>
                  <a:off x="7255668" y="4530280"/>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26"/>
                <p:cNvSpPr/>
                <p:nvPr/>
              </p:nvSpPr>
              <p:spPr>
                <a:xfrm>
                  <a:off x="7166419" y="4679155"/>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26"/>
                <p:cNvSpPr/>
                <p:nvPr/>
              </p:nvSpPr>
              <p:spPr>
                <a:xfrm>
                  <a:off x="7136606" y="4619624"/>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26"/>
                <p:cNvSpPr/>
                <p:nvPr/>
              </p:nvSpPr>
              <p:spPr>
                <a:xfrm>
                  <a:off x="7434262" y="4589906"/>
                  <a:ext cx="29718" cy="178593"/>
                </a:xfrm>
                <a:custGeom>
                  <a:avLst/>
                  <a:gdLst/>
                  <a:ahLst/>
                  <a:cxnLst/>
                  <a:rect l="l" t="t" r="r" b="b"/>
                  <a:pathLst>
                    <a:path w="29718" h="178593" extrusionOk="0">
                      <a:moveTo>
                        <a:pt x="0" y="0"/>
                      </a:moveTo>
                      <a:lnTo>
                        <a:pt x="29718" y="0"/>
                      </a:lnTo>
                      <a:lnTo>
                        <a:pt x="29718" y="178594"/>
                      </a:lnTo>
                      <a:lnTo>
                        <a:pt x="0" y="17859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26"/>
                <p:cNvSpPr/>
                <p:nvPr/>
              </p:nvSpPr>
              <p:spPr>
                <a:xfrm>
                  <a:off x="7136606" y="4798218"/>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26"/>
                <p:cNvSpPr/>
                <p:nvPr/>
              </p:nvSpPr>
              <p:spPr>
                <a:xfrm>
                  <a:off x="7106793" y="473868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26"/>
                <p:cNvSpPr/>
                <p:nvPr/>
              </p:nvSpPr>
              <p:spPr>
                <a:xfrm>
                  <a:off x="7017543" y="485774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26"/>
                <p:cNvSpPr/>
                <p:nvPr/>
              </p:nvSpPr>
              <p:spPr>
                <a:xfrm>
                  <a:off x="7047357" y="47386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26"/>
                <p:cNvSpPr/>
                <p:nvPr/>
              </p:nvSpPr>
              <p:spPr>
                <a:xfrm>
                  <a:off x="7077075" y="47089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26"/>
                <p:cNvSpPr/>
                <p:nvPr/>
              </p:nvSpPr>
              <p:spPr>
                <a:xfrm>
                  <a:off x="6928294" y="47982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26"/>
                <p:cNvSpPr/>
                <p:nvPr/>
              </p:nvSpPr>
              <p:spPr>
                <a:xfrm>
                  <a:off x="6958012" y="473868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26"/>
                <p:cNvSpPr/>
                <p:nvPr/>
              </p:nvSpPr>
              <p:spPr>
                <a:xfrm>
                  <a:off x="6987730" y="467915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26"/>
                <p:cNvSpPr/>
                <p:nvPr/>
              </p:nvSpPr>
              <p:spPr>
                <a:xfrm>
                  <a:off x="7017543" y="4619624"/>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26"/>
                <p:cNvSpPr/>
                <p:nvPr/>
              </p:nvSpPr>
              <p:spPr>
                <a:xfrm>
                  <a:off x="7255668" y="4828031"/>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26"/>
                <p:cNvSpPr/>
                <p:nvPr/>
              </p:nvSpPr>
              <p:spPr>
                <a:xfrm>
                  <a:off x="7255668" y="4947094"/>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26"/>
                <p:cNvSpPr/>
                <p:nvPr/>
              </p:nvSpPr>
              <p:spPr>
                <a:xfrm>
                  <a:off x="7463980" y="4947094"/>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26"/>
                <p:cNvSpPr/>
                <p:nvPr/>
              </p:nvSpPr>
              <p:spPr>
                <a:xfrm>
                  <a:off x="7523607" y="479821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26"/>
                <p:cNvSpPr/>
                <p:nvPr/>
              </p:nvSpPr>
              <p:spPr>
                <a:xfrm>
                  <a:off x="7523607" y="456009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26"/>
                <p:cNvSpPr/>
                <p:nvPr/>
              </p:nvSpPr>
              <p:spPr>
                <a:xfrm>
                  <a:off x="7553325" y="45302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26"/>
                <p:cNvSpPr/>
                <p:nvPr/>
              </p:nvSpPr>
              <p:spPr>
                <a:xfrm>
                  <a:off x="7553325" y="4619624"/>
                  <a:ext cx="29718" cy="178593"/>
                </a:xfrm>
                <a:custGeom>
                  <a:avLst/>
                  <a:gdLst/>
                  <a:ahLst/>
                  <a:cxnLst/>
                  <a:rect l="l" t="t" r="r" b="b"/>
                  <a:pathLst>
                    <a:path w="29718" h="178593" extrusionOk="0">
                      <a:moveTo>
                        <a:pt x="0" y="0"/>
                      </a:moveTo>
                      <a:lnTo>
                        <a:pt x="29718" y="0"/>
                      </a:lnTo>
                      <a:lnTo>
                        <a:pt x="29718" y="178594"/>
                      </a:lnTo>
                      <a:lnTo>
                        <a:pt x="0" y="17859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26"/>
                <p:cNvSpPr/>
                <p:nvPr/>
              </p:nvSpPr>
              <p:spPr>
                <a:xfrm>
                  <a:off x="7553325" y="497681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26"/>
                <p:cNvSpPr/>
                <p:nvPr/>
              </p:nvSpPr>
              <p:spPr>
                <a:xfrm>
                  <a:off x="7553325" y="485774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26"/>
                <p:cNvSpPr/>
                <p:nvPr/>
              </p:nvSpPr>
              <p:spPr>
                <a:xfrm>
                  <a:off x="7583043" y="488746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26"/>
                <p:cNvSpPr/>
                <p:nvPr/>
              </p:nvSpPr>
              <p:spPr>
                <a:xfrm>
                  <a:off x="7612856" y="5006530"/>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rgbClr val="5145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26"/>
                <p:cNvSpPr/>
                <p:nvPr/>
              </p:nvSpPr>
              <p:spPr>
                <a:xfrm>
                  <a:off x="7642669" y="4917280"/>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rgbClr val="5145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26"/>
                <p:cNvSpPr/>
                <p:nvPr/>
              </p:nvSpPr>
              <p:spPr>
                <a:xfrm>
                  <a:off x="6720268" y="4322253"/>
                  <a:ext cx="1101375" cy="981932"/>
                </a:xfrm>
                <a:custGeom>
                  <a:avLst/>
                  <a:gdLst/>
                  <a:ahLst/>
                  <a:cxnLst/>
                  <a:rect l="l" t="t" r="r" b="b"/>
                  <a:pathLst>
                    <a:path w="1101375" h="981932" extrusionOk="0">
                      <a:moveTo>
                        <a:pt x="1071181" y="356902"/>
                      </a:moveTo>
                      <a:lnTo>
                        <a:pt x="1071181" y="237839"/>
                      </a:lnTo>
                      <a:lnTo>
                        <a:pt x="1041463" y="237839"/>
                      </a:lnTo>
                      <a:lnTo>
                        <a:pt x="1041463" y="178308"/>
                      </a:lnTo>
                      <a:lnTo>
                        <a:pt x="1011746" y="178308"/>
                      </a:lnTo>
                      <a:lnTo>
                        <a:pt x="1011746" y="148590"/>
                      </a:lnTo>
                      <a:lnTo>
                        <a:pt x="982028" y="148590"/>
                      </a:lnTo>
                      <a:lnTo>
                        <a:pt x="982028" y="118872"/>
                      </a:lnTo>
                      <a:lnTo>
                        <a:pt x="922496" y="118872"/>
                      </a:lnTo>
                      <a:lnTo>
                        <a:pt x="922496" y="89154"/>
                      </a:lnTo>
                      <a:lnTo>
                        <a:pt x="862965" y="89154"/>
                      </a:lnTo>
                      <a:lnTo>
                        <a:pt x="862965" y="59436"/>
                      </a:lnTo>
                      <a:lnTo>
                        <a:pt x="803434" y="59436"/>
                      </a:lnTo>
                      <a:lnTo>
                        <a:pt x="803434" y="29718"/>
                      </a:lnTo>
                      <a:lnTo>
                        <a:pt x="714089" y="29718"/>
                      </a:lnTo>
                      <a:lnTo>
                        <a:pt x="714089" y="0"/>
                      </a:lnTo>
                      <a:lnTo>
                        <a:pt x="446246" y="0"/>
                      </a:lnTo>
                      <a:lnTo>
                        <a:pt x="446246" y="29718"/>
                      </a:lnTo>
                      <a:lnTo>
                        <a:pt x="356902" y="29718"/>
                      </a:lnTo>
                      <a:lnTo>
                        <a:pt x="356902" y="59436"/>
                      </a:lnTo>
                      <a:lnTo>
                        <a:pt x="297371" y="59436"/>
                      </a:lnTo>
                      <a:lnTo>
                        <a:pt x="297371" y="89154"/>
                      </a:lnTo>
                      <a:lnTo>
                        <a:pt x="237839" y="89154"/>
                      </a:lnTo>
                      <a:lnTo>
                        <a:pt x="237839" y="118872"/>
                      </a:lnTo>
                      <a:lnTo>
                        <a:pt x="178308" y="118872"/>
                      </a:lnTo>
                      <a:lnTo>
                        <a:pt x="178308" y="148590"/>
                      </a:lnTo>
                      <a:lnTo>
                        <a:pt x="148590" y="148590"/>
                      </a:lnTo>
                      <a:lnTo>
                        <a:pt x="148590" y="178308"/>
                      </a:lnTo>
                      <a:lnTo>
                        <a:pt x="118872" y="178308"/>
                      </a:lnTo>
                      <a:lnTo>
                        <a:pt x="118872" y="237839"/>
                      </a:lnTo>
                      <a:lnTo>
                        <a:pt x="89154" y="237839"/>
                      </a:lnTo>
                      <a:lnTo>
                        <a:pt x="89154" y="327184"/>
                      </a:lnTo>
                      <a:lnTo>
                        <a:pt x="59436" y="327184"/>
                      </a:lnTo>
                      <a:lnTo>
                        <a:pt x="59436" y="535591"/>
                      </a:lnTo>
                      <a:lnTo>
                        <a:pt x="29718" y="535591"/>
                      </a:lnTo>
                      <a:lnTo>
                        <a:pt x="29718" y="595122"/>
                      </a:lnTo>
                      <a:lnTo>
                        <a:pt x="0" y="595122"/>
                      </a:lnTo>
                      <a:lnTo>
                        <a:pt x="0" y="654653"/>
                      </a:lnTo>
                      <a:lnTo>
                        <a:pt x="59531" y="654653"/>
                      </a:lnTo>
                      <a:lnTo>
                        <a:pt x="59531" y="684371"/>
                      </a:lnTo>
                      <a:lnTo>
                        <a:pt x="89249" y="684371"/>
                      </a:lnTo>
                      <a:lnTo>
                        <a:pt x="89249" y="714089"/>
                      </a:lnTo>
                      <a:lnTo>
                        <a:pt x="118967" y="714089"/>
                      </a:lnTo>
                      <a:lnTo>
                        <a:pt x="118967" y="743807"/>
                      </a:lnTo>
                      <a:lnTo>
                        <a:pt x="148685" y="743807"/>
                      </a:lnTo>
                      <a:lnTo>
                        <a:pt x="148685" y="714089"/>
                      </a:lnTo>
                      <a:lnTo>
                        <a:pt x="208216" y="714089"/>
                      </a:lnTo>
                      <a:lnTo>
                        <a:pt x="208216" y="684371"/>
                      </a:lnTo>
                      <a:lnTo>
                        <a:pt x="297561" y="684371"/>
                      </a:lnTo>
                      <a:lnTo>
                        <a:pt x="297561" y="714089"/>
                      </a:lnTo>
                      <a:lnTo>
                        <a:pt x="386905" y="714089"/>
                      </a:lnTo>
                      <a:lnTo>
                        <a:pt x="386905" y="743807"/>
                      </a:lnTo>
                      <a:lnTo>
                        <a:pt x="565499" y="743807"/>
                      </a:lnTo>
                      <a:lnTo>
                        <a:pt x="565499" y="773525"/>
                      </a:lnTo>
                      <a:lnTo>
                        <a:pt x="595217" y="773525"/>
                      </a:lnTo>
                      <a:lnTo>
                        <a:pt x="595217" y="654463"/>
                      </a:lnTo>
                      <a:lnTo>
                        <a:pt x="535686" y="654463"/>
                      </a:lnTo>
                      <a:lnTo>
                        <a:pt x="535686" y="624745"/>
                      </a:lnTo>
                      <a:lnTo>
                        <a:pt x="625030" y="624745"/>
                      </a:lnTo>
                      <a:lnTo>
                        <a:pt x="625030" y="595027"/>
                      </a:lnTo>
                      <a:lnTo>
                        <a:pt x="744093" y="595027"/>
                      </a:lnTo>
                      <a:lnTo>
                        <a:pt x="744093" y="624745"/>
                      </a:lnTo>
                      <a:lnTo>
                        <a:pt x="833438" y="624745"/>
                      </a:lnTo>
                      <a:lnTo>
                        <a:pt x="833438" y="654463"/>
                      </a:lnTo>
                      <a:lnTo>
                        <a:pt x="892969" y="654463"/>
                      </a:lnTo>
                      <a:lnTo>
                        <a:pt x="892969" y="684181"/>
                      </a:lnTo>
                      <a:lnTo>
                        <a:pt x="982313" y="684181"/>
                      </a:lnTo>
                      <a:lnTo>
                        <a:pt x="982313" y="713899"/>
                      </a:lnTo>
                      <a:lnTo>
                        <a:pt x="892969" y="713899"/>
                      </a:lnTo>
                      <a:lnTo>
                        <a:pt x="892969" y="684181"/>
                      </a:lnTo>
                      <a:lnTo>
                        <a:pt x="833438" y="684181"/>
                      </a:lnTo>
                      <a:lnTo>
                        <a:pt x="833438" y="654463"/>
                      </a:lnTo>
                      <a:lnTo>
                        <a:pt x="803720" y="654463"/>
                      </a:lnTo>
                      <a:lnTo>
                        <a:pt x="803720" y="684181"/>
                      </a:lnTo>
                      <a:lnTo>
                        <a:pt x="774001" y="684181"/>
                      </a:lnTo>
                      <a:lnTo>
                        <a:pt x="774001" y="773525"/>
                      </a:lnTo>
                      <a:lnTo>
                        <a:pt x="744283" y="773525"/>
                      </a:lnTo>
                      <a:lnTo>
                        <a:pt x="744283" y="862870"/>
                      </a:lnTo>
                      <a:lnTo>
                        <a:pt x="714565" y="862870"/>
                      </a:lnTo>
                      <a:lnTo>
                        <a:pt x="714565" y="922401"/>
                      </a:lnTo>
                      <a:lnTo>
                        <a:pt x="684847" y="922401"/>
                      </a:lnTo>
                      <a:lnTo>
                        <a:pt x="684847" y="981932"/>
                      </a:lnTo>
                      <a:lnTo>
                        <a:pt x="714565" y="981932"/>
                      </a:lnTo>
                      <a:lnTo>
                        <a:pt x="714565" y="952214"/>
                      </a:lnTo>
                      <a:lnTo>
                        <a:pt x="744283" y="952214"/>
                      </a:lnTo>
                      <a:lnTo>
                        <a:pt x="744283" y="981932"/>
                      </a:lnTo>
                      <a:lnTo>
                        <a:pt x="833628" y="981932"/>
                      </a:lnTo>
                      <a:lnTo>
                        <a:pt x="833628" y="952214"/>
                      </a:lnTo>
                      <a:lnTo>
                        <a:pt x="922972" y="952214"/>
                      </a:lnTo>
                      <a:lnTo>
                        <a:pt x="922972" y="922496"/>
                      </a:lnTo>
                      <a:lnTo>
                        <a:pt x="982504" y="922496"/>
                      </a:lnTo>
                      <a:lnTo>
                        <a:pt x="982504" y="892778"/>
                      </a:lnTo>
                      <a:lnTo>
                        <a:pt x="1012222" y="892778"/>
                      </a:lnTo>
                      <a:lnTo>
                        <a:pt x="1012222" y="833247"/>
                      </a:lnTo>
                      <a:lnTo>
                        <a:pt x="1041940" y="833247"/>
                      </a:lnTo>
                      <a:lnTo>
                        <a:pt x="1041940" y="743903"/>
                      </a:lnTo>
                      <a:lnTo>
                        <a:pt x="1071658" y="743903"/>
                      </a:lnTo>
                      <a:lnTo>
                        <a:pt x="1071658" y="565309"/>
                      </a:lnTo>
                      <a:lnTo>
                        <a:pt x="1101376" y="565309"/>
                      </a:lnTo>
                      <a:lnTo>
                        <a:pt x="1101376" y="356902"/>
                      </a:lnTo>
                      <a:lnTo>
                        <a:pt x="1071658" y="356902"/>
                      </a:lnTo>
                      <a:close/>
                      <a:moveTo>
                        <a:pt x="446151" y="565309"/>
                      </a:moveTo>
                      <a:lnTo>
                        <a:pt x="416433" y="565309"/>
                      </a:lnTo>
                      <a:lnTo>
                        <a:pt x="416433" y="595027"/>
                      </a:lnTo>
                      <a:lnTo>
                        <a:pt x="356902" y="595027"/>
                      </a:lnTo>
                      <a:lnTo>
                        <a:pt x="356902" y="624745"/>
                      </a:lnTo>
                      <a:lnTo>
                        <a:pt x="267557" y="624745"/>
                      </a:lnTo>
                      <a:lnTo>
                        <a:pt x="267557" y="595027"/>
                      </a:lnTo>
                      <a:lnTo>
                        <a:pt x="237839" y="595027"/>
                      </a:lnTo>
                      <a:lnTo>
                        <a:pt x="237839" y="535496"/>
                      </a:lnTo>
                      <a:lnTo>
                        <a:pt x="267557" y="535496"/>
                      </a:lnTo>
                      <a:lnTo>
                        <a:pt x="267557" y="475964"/>
                      </a:lnTo>
                      <a:lnTo>
                        <a:pt x="237839" y="475964"/>
                      </a:lnTo>
                      <a:lnTo>
                        <a:pt x="237839" y="505682"/>
                      </a:lnTo>
                      <a:lnTo>
                        <a:pt x="208121" y="505682"/>
                      </a:lnTo>
                      <a:lnTo>
                        <a:pt x="208121" y="535400"/>
                      </a:lnTo>
                      <a:lnTo>
                        <a:pt x="118777" y="535400"/>
                      </a:lnTo>
                      <a:lnTo>
                        <a:pt x="118777" y="505682"/>
                      </a:lnTo>
                      <a:lnTo>
                        <a:pt x="89059" y="505682"/>
                      </a:lnTo>
                      <a:lnTo>
                        <a:pt x="89059" y="356902"/>
                      </a:lnTo>
                      <a:lnTo>
                        <a:pt x="118777" y="356902"/>
                      </a:lnTo>
                      <a:lnTo>
                        <a:pt x="118777" y="297371"/>
                      </a:lnTo>
                      <a:lnTo>
                        <a:pt x="148495" y="297371"/>
                      </a:lnTo>
                      <a:lnTo>
                        <a:pt x="148495" y="267653"/>
                      </a:lnTo>
                      <a:lnTo>
                        <a:pt x="178213" y="267653"/>
                      </a:lnTo>
                      <a:lnTo>
                        <a:pt x="178213" y="237935"/>
                      </a:lnTo>
                      <a:lnTo>
                        <a:pt x="267557" y="237935"/>
                      </a:lnTo>
                      <a:lnTo>
                        <a:pt x="267557" y="267653"/>
                      </a:lnTo>
                      <a:lnTo>
                        <a:pt x="297275" y="267653"/>
                      </a:lnTo>
                      <a:lnTo>
                        <a:pt x="297275" y="297371"/>
                      </a:lnTo>
                      <a:lnTo>
                        <a:pt x="326993" y="297371"/>
                      </a:lnTo>
                      <a:lnTo>
                        <a:pt x="326993" y="356902"/>
                      </a:lnTo>
                      <a:lnTo>
                        <a:pt x="297275" y="356902"/>
                      </a:lnTo>
                      <a:lnTo>
                        <a:pt x="297275" y="416433"/>
                      </a:lnTo>
                      <a:lnTo>
                        <a:pt x="267557" y="416433"/>
                      </a:lnTo>
                      <a:lnTo>
                        <a:pt x="267557" y="475964"/>
                      </a:lnTo>
                      <a:lnTo>
                        <a:pt x="297275" y="475964"/>
                      </a:lnTo>
                      <a:lnTo>
                        <a:pt x="297275" y="446246"/>
                      </a:lnTo>
                      <a:lnTo>
                        <a:pt x="326993" y="446246"/>
                      </a:lnTo>
                      <a:lnTo>
                        <a:pt x="326993" y="416528"/>
                      </a:lnTo>
                      <a:lnTo>
                        <a:pt x="356711" y="416528"/>
                      </a:lnTo>
                      <a:lnTo>
                        <a:pt x="356711" y="386810"/>
                      </a:lnTo>
                      <a:lnTo>
                        <a:pt x="386429" y="386810"/>
                      </a:lnTo>
                      <a:lnTo>
                        <a:pt x="386429" y="416528"/>
                      </a:lnTo>
                      <a:lnTo>
                        <a:pt x="416147" y="416528"/>
                      </a:lnTo>
                      <a:lnTo>
                        <a:pt x="416147" y="476060"/>
                      </a:lnTo>
                      <a:lnTo>
                        <a:pt x="445865" y="476060"/>
                      </a:lnTo>
                      <a:lnTo>
                        <a:pt x="445865" y="565404"/>
                      </a:lnTo>
                      <a:close/>
                      <a:moveTo>
                        <a:pt x="743807" y="446246"/>
                      </a:moveTo>
                      <a:lnTo>
                        <a:pt x="714089" y="446246"/>
                      </a:lnTo>
                      <a:lnTo>
                        <a:pt x="714089" y="475964"/>
                      </a:lnTo>
                      <a:lnTo>
                        <a:pt x="684371" y="475964"/>
                      </a:lnTo>
                      <a:lnTo>
                        <a:pt x="684371" y="505682"/>
                      </a:lnTo>
                      <a:lnTo>
                        <a:pt x="654653" y="505682"/>
                      </a:lnTo>
                      <a:lnTo>
                        <a:pt x="654653" y="535400"/>
                      </a:lnTo>
                      <a:lnTo>
                        <a:pt x="535591" y="535400"/>
                      </a:lnTo>
                      <a:lnTo>
                        <a:pt x="535591" y="505682"/>
                      </a:lnTo>
                      <a:lnTo>
                        <a:pt x="505873" y="505682"/>
                      </a:lnTo>
                      <a:lnTo>
                        <a:pt x="505873" y="475964"/>
                      </a:lnTo>
                      <a:lnTo>
                        <a:pt x="476155" y="475964"/>
                      </a:lnTo>
                      <a:lnTo>
                        <a:pt x="476155" y="446246"/>
                      </a:lnTo>
                      <a:lnTo>
                        <a:pt x="446437" y="446246"/>
                      </a:lnTo>
                      <a:lnTo>
                        <a:pt x="446437" y="356902"/>
                      </a:lnTo>
                      <a:lnTo>
                        <a:pt x="416719" y="356902"/>
                      </a:lnTo>
                      <a:lnTo>
                        <a:pt x="416719" y="297371"/>
                      </a:lnTo>
                      <a:lnTo>
                        <a:pt x="446437" y="297371"/>
                      </a:lnTo>
                      <a:lnTo>
                        <a:pt x="446437" y="267653"/>
                      </a:lnTo>
                      <a:lnTo>
                        <a:pt x="476155" y="267653"/>
                      </a:lnTo>
                      <a:lnTo>
                        <a:pt x="476155" y="237935"/>
                      </a:lnTo>
                      <a:lnTo>
                        <a:pt x="535686" y="237935"/>
                      </a:lnTo>
                      <a:lnTo>
                        <a:pt x="535686" y="208217"/>
                      </a:lnTo>
                      <a:lnTo>
                        <a:pt x="654748" y="208217"/>
                      </a:lnTo>
                      <a:lnTo>
                        <a:pt x="654748" y="237935"/>
                      </a:lnTo>
                      <a:lnTo>
                        <a:pt x="714280" y="237935"/>
                      </a:lnTo>
                      <a:lnTo>
                        <a:pt x="714280" y="267653"/>
                      </a:lnTo>
                      <a:lnTo>
                        <a:pt x="743998" y="267653"/>
                      </a:lnTo>
                      <a:lnTo>
                        <a:pt x="743998" y="446246"/>
                      </a:lnTo>
                      <a:close/>
                      <a:moveTo>
                        <a:pt x="1011650" y="624840"/>
                      </a:moveTo>
                      <a:lnTo>
                        <a:pt x="922306" y="624840"/>
                      </a:lnTo>
                      <a:lnTo>
                        <a:pt x="922306" y="595122"/>
                      </a:lnTo>
                      <a:lnTo>
                        <a:pt x="862774" y="595122"/>
                      </a:lnTo>
                      <a:lnTo>
                        <a:pt x="862774" y="565404"/>
                      </a:lnTo>
                      <a:lnTo>
                        <a:pt x="833056" y="565404"/>
                      </a:lnTo>
                      <a:lnTo>
                        <a:pt x="833056" y="535686"/>
                      </a:lnTo>
                      <a:lnTo>
                        <a:pt x="803338" y="535686"/>
                      </a:lnTo>
                      <a:lnTo>
                        <a:pt x="803338" y="476155"/>
                      </a:lnTo>
                      <a:lnTo>
                        <a:pt x="833056" y="476155"/>
                      </a:lnTo>
                      <a:lnTo>
                        <a:pt x="833056" y="297561"/>
                      </a:lnTo>
                      <a:lnTo>
                        <a:pt x="803338" y="297561"/>
                      </a:lnTo>
                      <a:lnTo>
                        <a:pt x="803338" y="238030"/>
                      </a:lnTo>
                      <a:lnTo>
                        <a:pt x="833056" y="238030"/>
                      </a:lnTo>
                      <a:lnTo>
                        <a:pt x="833056" y="208312"/>
                      </a:lnTo>
                      <a:lnTo>
                        <a:pt x="862774" y="208312"/>
                      </a:lnTo>
                      <a:lnTo>
                        <a:pt x="862774" y="238030"/>
                      </a:lnTo>
                      <a:lnTo>
                        <a:pt x="833056" y="238030"/>
                      </a:lnTo>
                      <a:lnTo>
                        <a:pt x="833056" y="297561"/>
                      </a:lnTo>
                      <a:lnTo>
                        <a:pt x="862774" y="297561"/>
                      </a:lnTo>
                      <a:lnTo>
                        <a:pt x="862774" y="476155"/>
                      </a:lnTo>
                      <a:lnTo>
                        <a:pt x="833056" y="476155"/>
                      </a:lnTo>
                      <a:lnTo>
                        <a:pt x="833056" y="535686"/>
                      </a:lnTo>
                      <a:lnTo>
                        <a:pt x="862774" y="535686"/>
                      </a:lnTo>
                      <a:lnTo>
                        <a:pt x="862774" y="565404"/>
                      </a:lnTo>
                      <a:lnTo>
                        <a:pt x="922306" y="565404"/>
                      </a:lnTo>
                      <a:lnTo>
                        <a:pt x="922306" y="595122"/>
                      </a:lnTo>
                      <a:lnTo>
                        <a:pt x="1011650" y="595122"/>
                      </a:lnTo>
                      <a:lnTo>
                        <a:pt x="1011650" y="6248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8" name="Google Shape;1148;p26"/>
                <p:cNvSpPr/>
                <p:nvPr/>
              </p:nvSpPr>
              <p:spPr>
                <a:xfrm>
                  <a:off x="7047357" y="4798218"/>
                  <a:ext cx="89249" cy="119062"/>
                </a:xfrm>
                <a:custGeom>
                  <a:avLst/>
                  <a:gdLst/>
                  <a:ahLst/>
                  <a:cxnLst/>
                  <a:rect l="l" t="t" r="r" b="b"/>
                  <a:pathLst>
                    <a:path w="89249" h="119062" extrusionOk="0">
                      <a:moveTo>
                        <a:pt x="89249" y="0"/>
                      </a:moveTo>
                      <a:lnTo>
                        <a:pt x="89249" y="89249"/>
                      </a:lnTo>
                      <a:lnTo>
                        <a:pt x="29718" y="89249"/>
                      </a:lnTo>
                      <a:lnTo>
                        <a:pt x="29718" y="119063"/>
                      </a:lnTo>
                      <a:lnTo>
                        <a:pt x="0" y="119063"/>
                      </a:lnTo>
                      <a:lnTo>
                        <a:pt x="0" y="59531"/>
                      </a:lnTo>
                      <a:lnTo>
                        <a:pt x="29718" y="59531"/>
                      </a:lnTo>
                      <a:lnTo>
                        <a:pt x="29718" y="29813"/>
                      </a:lnTo>
                      <a:lnTo>
                        <a:pt x="59436" y="29813"/>
                      </a:lnTo>
                      <a:lnTo>
                        <a:pt x="59436" y="0"/>
                      </a:lnTo>
                      <a:lnTo>
                        <a:pt x="8924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9" name="Google Shape;1149;p26"/>
                <p:cNvSpPr/>
                <p:nvPr/>
              </p:nvSpPr>
              <p:spPr>
                <a:xfrm>
                  <a:off x="6987730" y="485774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26"/>
                <p:cNvSpPr/>
                <p:nvPr/>
              </p:nvSpPr>
              <p:spPr>
                <a:xfrm>
                  <a:off x="6838950" y="4589906"/>
                  <a:ext cx="178593" cy="238125"/>
                </a:xfrm>
                <a:custGeom>
                  <a:avLst/>
                  <a:gdLst/>
                  <a:ahLst/>
                  <a:cxnLst/>
                  <a:rect l="l" t="t" r="r" b="b"/>
                  <a:pathLst>
                    <a:path w="178593" h="238125" extrusionOk="0">
                      <a:moveTo>
                        <a:pt x="178594" y="29718"/>
                      </a:moveTo>
                      <a:lnTo>
                        <a:pt x="178594" y="89249"/>
                      </a:lnTo>
                      <a:lnTo>
                        <a:pt x="148780" y="89249"/>
                      </a:lnTo>
                      <a:lnTo>
                        <a:pt x="148780" y="148780"/>
                      </a:lnTo>
                      <a:lnTo>
                        <a:pt x="119063" y="148780"/>
                      </a:lnTo>
                      <a:lnTo>
                        <a:pt x="119063" y="208312"/>
                      </a:lnTo>
                      <a:lnTo>
                        <a:pt x="89345" y="208312"/>
                      </a:lnTo>
                      <a:lnTo>
                        <a:pt x="89345" y="238125"/>
                      </a:lnTo>
                      <a:lnTo>
                        <a:pt x="0" y="238125"/>
                      </a:lnTo>
                      <a:lnTo>
                        <a:pt x="0" y="89249"/>
                      </a:lnTo>
                      <a:lnTo>
                        <a:pt x="29718" y="89249"/>
                      </a:lnTo>
                      <a:lnTo>
                        <a:pt x="29718" y="29718"/>
                      </a:lnTo>
                      <a:lnTo>
                        <a:pt x="59531" y="29718"/>
                      </a:lnTo>
                      <a:lnTo>
                        <a:pt x="59531" y="0"/>
                      </a:lnTo>
                      <a:lnTo>
                        <a:pt x="148780" y="0"/>
                      </a:lnTo>
                      <a:lnTo>
                        <a:pt x="148780" y="29718"/>
                      </a:lnTo>
                      <a:lnTo>
                        <a:pt x="178594"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1" name="Google Shape;1151;p26"/>
                <p:cNvSpPr/>
                <p:nvPr/>
              </p:nvSpPr>
              <p:spPr>
                <a:xfrm>
                  <a:off x="7017543" y="4738687"/>
                  <a:ext cx="89249" cy="119062"/>
                </a:xfrm>
                <a:custGeom>
                  <a:avLst/>
                  <a:gdLst/>
                  <a:ahLst/>
                  <a:cxnLst/>
                  <a:rect l="l" t="t" r="r" b="b"/>
                  <a:pathLst>
                    <a:path w="89249" h="119062" extrusionOk="0">
                      <a:moveTo>
                        <a:pt x="89249" y="0"/>
                      </a:moveTo>
                      <a:lnTo>
                        <a:pt x="89249" y="59531"/>
                      </a:lnTo>
                      <a:lnTo>
                        <a:pt x="59531" y="59531"/>
                      </a:lnTo>
                      <a:lnTo>
                        <a:pt x="59531" y="89345"/>
                      </a:lnTo>
                      <a:lnTo>
                        <a:pt x="29813" y="89345"/>
                      </a:lnTo>
                      <a:lnTo>
                        <a:pt x="29813" y="119063"/>
                      </a:lnTo>
                      <a:lnTo>
                        <a:pt x="0" y="119063"/>
                      </a:lnTo>
                      <a:lnTo>
                        <a:pt x="0" y="59531"/>
                      </a:lnTo>
                      <a:lnTo>
                        <a:pt x="29813" y="59531"/>
                      </a:lnTo>
                      <a:lnTo>
                        <a:pt x="29813" y="29718"/>
                      </a:lnTo>
                      <a:lnTo>
                        <a:pt x="59531" y="29718"/>
                      </a:lnTo>
                      <a:lnTo>
                        <a:pt x="59531" y="0"/>
                      </a:lnTo>
                      <a:lnTo>
                        <a:pt x="89249"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26"/>
                <p:cNvSpPr/>
                <p:nvPr/>
              </p:nvSpPr>
              <p:spPr>
                <a:xfrm>
                  <a:off x="7166419" y="4560093"/>
                  <a:ext cx="267842" cy="267938"/>
                </a:xfrm>
                <a:custGeom>
                  <a:avLst/>
                  <a:gdLst/>
                  <a:ahLst/>
                  <a:cxnLst/>
                  <a:rect l="l" t="t" r="r" b="b"/>
                  <a:pathLst>
                    <a:path w="267842" h="267938" extrusionOk="0">
                      <a:moveTo>
                        <a:pt x="267843" y="29813"/>
                      </a:moveTo>
                      <a:lnTo>
                        <a:pt x="267843" y="208312"/>
                      </a:lnTo>
                      <a:lnTo>
                        <a:pt x="238125" y="208312"/>
                      </a:lnTo>
                      <a:lnTo>
                        <a:pt x="238125" y="238125"/>
                      </a:lnTo>
                      <a:lnTo>
                        <a:pt x="208312" y="238125"/>
                      </a:lnTo>
                      <a:lnTo>
                        <a:pt x="208312" y="267938"/>
                      </a:lnTo>
                      <a:lnTo>
                        <a:pt x="89249" y="267938"/>
                      </a:lnTo>
                      <a:lnTo>
                        <a:pt x="89249" y="238125"/>
                      </a:lnTo>
                      <a:lnTo>
                        <a:pt x="59436" y="238125"/>
                      </a:lnTo>
                      <a:lnTo>
                        <a:pt x="59436" y="208312"/>
                      </a:lnTo>
                      <a:lnTo>
                        <a:pt x="29718" y="208312"/>
                      </a:lnTo>
                      <a:lnTo>
                        <a:pt x="29718" y="119063"/>
                      </a:lnTo>
                      <a:lnTo>
                        <a:pt x="0" y="119063"/>
                      </a:lnTo>
                      <a:lnTo>
                        <a:pt x="0" y="59531"/>
                      </a:lnTo>
                      <a:lnTo>
                        <a:pt x="29718" y="59531"/>
                      </a:lnTo>
                      <a:lnTo>
                        <a:pt x="29718" y="29813"/>
                      </a:lnTo>
                      <a:lnTo>
                        <a:pt x="89249" y="29813"/>
                      </a:lnTo>
                      <a:lnTo>
                        <a:pt x="89249" y="0"/>
                      </a:lnTo>
                      <a:lnTo>
                        <a:pt x="208312" y="0"/>
                      </a:lnTo>
                      <a:lnTo>
                        <a:pt x="208312" y="29813"/>
                      </a:lnTo>
                      <a:lnTo>
                        <a:pt x="267843" y="298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26"/>
                <p:cNvSpPr/>
                <p:nvPr/>
              </p:nvSpPr>
              <p:spPr>
                <a:xfrm>
                  <a:off x="6809232" y="4947094"/>
                  <a:ext cx="684561" cy="416623"/>
                </a:xfrm>
                <a:custGeom>
                  <a:avLst/>
                  <a:gdLst/>
                  <a:ahLst/>
                  <a:cxnLst/>
                  <a:rect l="l" t="t" r="r" b="b"/>
                  <a:pathLst>
                    <a:path w="684561" h="416623" extrusionOk="0">
                      <a:moveTo>
                        <a:pt x="684562" y="29718"/>
                      </a:moveTo>
                      <a:lnTo>
                        <a:pt x="684562" y="59436"/>
                      </a:lnTo>
                      <a:lnTo>
                        <a:pt x="654748" y="59436"/>
                      </a:lnTo>
                      <a:lnTo>
                        <a:pt x="654748" y="148780"/>
                      </a:lnTo>
                      <a:lnTo>
                        <a:pt x="625030" y="148780"/>
                      </a:lnTo>
                      <a:lnTo>
                        <a:pt x="625030" y="238125"/>
                      </a:lnTo>
                      <a:lnTo>
                        <a:pt x="595313" y="238125"/>
                      </a:lnTo>
                      <a:lnTo>
                        <a:pt x="595313" y="297561"/>
                      </a:lnTo>
                      <a:lnTo>
                        <a:pt x="565499" y="297561"/>
                      </a:lnTo>
                      <a:lnTo>
                        <a:pt x="565499" y="357188"/>
                      </a:lnTo>
                      <a:lnTo>
                        <a:pt x="595313" y="357188"/>
                      </a:lnTo>
                      <a:lnTo>
                        <a:pt x="595313" y="386905"/>
                      </a:lnTo>
                      <a:lnTo>
                        <a:pt x="565499" y="386905"/>
                      </a:lnTo>
                      <a:lnTo>
                        <a:pt x="565499" y="416623"/>
                      </a:lnTo>
                      <a:lnTo>
                        <a:pt x="29718" y="416623"/>
                      </a:lnTo>
                      <a:lnTo>
                        <a:pt x="29718" y="386905"/>
                      </a:lnTo>
                      <a:lnTo>
                        <a:pt x="0" y="386905"/>
                      </a:lnTo>
                      <a:lnTo>
                        <a:pt x="0" y="327374"/>
                      </a:lnTo>
                      <a:lnTo>
                        <a:pt x="29718" y="327374"/>
                      </a:lnTo>
                      <a:lnTo>
                        <a:pt x="29718" y="267843"/>
                      </a:lnTo>
                      <a:lnTo>
                        <a:pt x="59436" y="267843"/>
                      </a:lnTo>
                      <a:lnTo>
                        <a:pt x="59436" y="238125"/>
                      </a:lnTo>
                      <a:lnTo>
                        <a:pt x="178498" y="238125"/>
                      </a:lnTo>
                      <a:lnTo>
                        <a:pt x="178498" y="267843"/>
                      </a:lnTo>
                      <a:lnTo>
                        <a:pt x="267843" y="267843"/>
                      </a:lnTo>
                      <a:lnTo>
                        <a:pt x="267843" y="297561"/>
                      </a:lnTo>
                      <a:lnTo>
                        <a:pt x="416623" y="297561"/>
                      </a:lnTo>
                      <a:lnTo>
                        <a:pt x="416623" y="267843"/>
                      </a:lnTo>
                      <a:lnTo>
                        <a:pt x="476250" y="267843"/>
                      </a:lnTo>
                      <a:lnTo>
                        <a:pt x="476250" y="238125"/>
                      </a:lnTo>
                      <a:lnTo>
                        <a:pt x="505968" y="238125"/>
                      </a:lnTo>
                      <a:lnTo>
                        <a:pt x="505968" y="148780"/>
                      </a:lnTo>
                      <a:lnTo>
                        <a:pt x="535686" y="148780"/>
                      </a:lnTo>
                      <a:lnTo>
                        <a:pt x="535686" y="0"/>
                      </a:lnTo>
                      <a:lnTo>
                        <a:pt x="654748" y="0"/>
                      </a:lnTo>
                      <a:lnTo>
                        <a:pt x="654748" y="29718"/>
                      </a:lnTo>
                      <a:lnTo>
                        <a:pt x="684562"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26"/>
                <p:cNvSpPr/>
                <p:nvPr/>
              </p:nvSpPr>
              <p:spPr>
                <a:xfrm>
                  <a:off x="7344918" y="4917280"/>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5" name="Google Shape;1155;p26"/>
                <p:cNvSpPr/>
                <p:nvPr/>
              </p:nvSpPr>
              <p:spPr>
                <a:xfrm>
                  <a:off x="7255668" y="4798218"/>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26"/>
                <p:cNvSpPr/>
                <p:nvPr/>
              </p:nvSpPr>
              <p:spPr>
                <a:xfrm>
                  <a:off x="7344918" y="476840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26"/>
                <p:cNvSpPr/>
                <p:nvPr/>
              </p:nvSpPr>
              <p:spPr>
                <a:xfrm>
                  <a:off x="7255668" y="476840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8" name="Google Shape;1158;p26"/>
                <p:cNvSpPr/>
                <p:nvPr/>
              </p:nvSpPr>
              <p:spPr>
                <a:xfrm>
                  <a:off x="7315200" y="47386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26"/>
                <p:cNvSpPr/>
                <p:nvPr/>
              </p:nvSpPr>
              <p:spPr>
                <a:xfrm>
                  <a:off x="7196137" y="47089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26"/>
                <p:cNvSpPr/>
                <p:nvPr/>
              </p:nvSpPr>
              <p:spPr>
                <a:xfrm>
                  <a:off x="7374731" y="47386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1" name="Google Shape;1161;p26"/>
                <p:cNvSpPr/>
                <p:nvPr/>
              </p:nvSpPr>
              <p:spPr>
                <a:xfrm>
                  <a:off x="7404544" y="47089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26"/>
                <p:cNvSpPr/>
                <p:nvPr/>
              </p:nvSpPr>
              <p:spPr>
                <a:xfrm>
                  <a:off x="7344918" y="47089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26"/>
                <p:cNvSpPr/>
                <p:nvPr/>
              </p:nvSpPr>
              <p:spPr>
                <a:xfrm>
                  <a:off x="7285482" y="46791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4" name="Google Shape;1164;p26"/>
                <p:cNvSpPr/>
                <p:nvPr/>
              </p:nvSpPr>
              <p:spPr>
                <a:xfrm>
                  <a:off x="7374731" y="46791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26"/>
                <p:cNvSpPr/>
                <p:nvPr/>
              </p:nvSpPr>
              <p:spPr>
                <a:xfrm>
                  <a:off x="7374731" y="461962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26"/>
                <p:cNvSpPr/>
                <p:nvPr/>
              </p:nvSpPr>
              <p:spPr>
                <a:xfrm>
                  <a:off x="7404544" y="4589906"/>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26"/>
                <p:cNvSpPr/>
                <p:nvPr/>
              </p:nvSpPr>
              <p:spPr>
                <a:xfrm>
                  <a:off x="7285482" y="47386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26"/>
                <p:cNvSpPr/>
                <p:nvPr/>
              </p:nvSpPr>
              <p:spPr>
                <a:xfrm>
                  <a:off x="7225855" y="47386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9" name="Google Shape;1169;p26"/>
                <p:cNvSpPr/>
                <p:nvPr/>
              </p:nvSpPr>
              <p:spPr>
                <a:xfrm>
                  <a:off x="7225855" y="47684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26"/>
                <p:cNvSpPr/>
                <p:nvPr/>
              </p:nvSpPr>
              <p:spPr>
                <a:xfrm>
                  <a:off x="6868668" y="479821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26"/>
                <p:cNvSpPr/>
                <p:nvPr/>
              </p:nvSpPr>
              <p:spPr>
                <a:xfrm>
                  <a:off x="6898481" y="476840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26"/>
                <p:cNvSpPr/>
                <p:nvPr/>
              </p:nvSpPr>
              <p:spPr>
                <a:xfrm>
                  <a:off x="6928294" y="47386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3" name="Google Shape;1173;p26"/>
                <p:cNvSpPr/>
                <p:nvPr/>
              </p:nvSpPr>
              <p:spPr>
                <a:xfrm>
                  <a:off x="6958012" y="467915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4" name="Google Shape;1174;p26"/>
                <p:cNvSpPr/>
                <p:nvPr/>
              </p:nvSpPr>
              <p:spPr>
                <a:xfrm>
                  <a:off x="6987730" y="4619624"/>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5" name="Google Shape;1175;p26"/>
                <p:cNvSpPr/>
                <p:nvPr/>
              </p:nvSpPr>
              <p:spPr>
                <a:xfrm>
                  <a:off x="6928294" y="46791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6" name="Google Shape;1176;p26"/>
                <p:cNvSpPr/>
                <p:nvPr/>
              </p:nvSpPr>
              <p:spPr>
                <a:xfrm>
                  <a:off x="6898481" y="47089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26"/>
                <p:cNvSpPr/>
                <p:nvPr/>
              </p:nvSpPr>
              <p:spPr>
                <a:xfrm>
                  <a:off x="6868668" y="47386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26"/>
                <p:cNvSpPr/>
                <p:nvPr/>
              </p:nvSpPr>
              <p:spPr>
                <a:xfrm>
                  <a:off x="6838950" y="47684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26"/>
                <p:cNvSpPr/>
                <p:nvPr/>
              </p:nvSpPr>
              <p:spPr>
                <a:xfrm>
                  <a:off x="6868668" y="46791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26"/>
                <p:cNvSpPr/>
                <p:nvPr/>
              </p:nvSpPr>
              <p:spPr>
                <a:xfrm>
                  <a:off x="6868668" y="50661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26"/>
                <p:cNvSpPr/>
                <p:nvPr/>
              </p:nvSpPr>
              <p:spPr>
                <a:xfrm>
                  <a:off x="6928294" y="50363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26"/>
                <p:cNvSpPr/>
                <p:nvPr/>
              </p:nvSpPr>
              <p:spPr>
                <a:xfrm>
                  <a:off x="6987730" y="50363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26"/>
                <p:cNvSpPr/>
                <p:nvPr/>
              </p:nvSpPr>
              <p:spPr>
                <a:xfrm>
                  <a:off x="7047357" y="50661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26"/>
                <p:cNvSpPr/>
                <p:nvPr/>
              </p:nvSpPr>
              <p:spPr>
                <a:xfrm>
                  <a:off x="7077075" y="512559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26"/>
                <p:cNvSpPr/>
                <p:nvPr/>
              </p:nvSpPr>
              <p:spPr>
                <a:xfrm>
                  <a:off x="7106793" y="50958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26"/>
                <p:cNvSpPr/>
                <p:nvPr/>
              </p:nvSpPr>
              <p:spPr>
                <a:xfrm>
                  <a:off x="7166419" y="50958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26"/>
                <p:cNvSpPr/>
                <p:nvPr/>
              </p:nvSpPr>
              <p:spPr>
                <a:xfrm>
                  <a:off x="7225855" y="50958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26"/>
                <p:cNvSpPr/>
                <p:nvPr/>
              </p:nvSpPr>
              <p:spPr>
                <a:xfrm>
                  <a:off x="7255668" y="51554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26"/>
                <p:cNvSpPr/>
                <p:nvPr/>
              </p:nvSpPr>
              <p:spPr>
                <a:xfrm>
                  <a:off x="6868668" y="5333999"/>
                  <a:ext cx="505968" cy="29718"/>
                </a:xfrm>
                <a:custGeom>
                  <a:avLst/>
                  <a:gdLst/>
                  <a:ahLst/>
                  <a:cxnLst/>
                  <a:rect l="l" t="t" r="r" b="b"/>
                  <a:pathLst>
                    <a:path w="505968" h="29718" extrusionOk="0">
                      <a:moveTo>
                        <a:pt x="0" y="0"/>
                      </a:moveTo>
                      <a:lnTo>
                        <a:pt x="505968" y="0"/>
                      </a:lnTo>
                      <a:lnTo>
                        <a:pt x="50596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26"/>
                <p:cNvSpPr/>
                <p:nvPr/>
              </p:nvSpPr>
              <p:spPr>
                <a:xfrm>
                  <a:off x="7285482" y="5304281"/>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26"/>
                <p:cNvSpPr/>
                <p:nvPr/>
              </p:nvSpPr>
              <p:spPr>
                <a:xfrm>
                  <a:off x="7136606" y="5304281"/>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26"/>
                <p:cNvSpPr/>
                <p:nvPr/>
              </p:nvSpPr>
              <p:spPr>
                <a:xfrm>
                  <a:off x="7077075" y="530428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26"/>
                <p:cNvSpPr/>
                <p:nvPr/>
              </p:nvSpPr>
              <p:spPr>
                <a:xfrm>
                  <a:off x="7017543" y="530428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26"/>
                <p:cNvSpPr/>
                <p:nvPr/>
              </p:nvSpPr>
              <p:spPr>
                <a:xfrm>
                  <a:off x="6958012" y="530428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26"/>
                <p:cNvSpPr/>
                <p:nvPr/>
              </p:nvSpPr>
              <p:spPr>
                <a:xfrm>
                  <a:off x="6987730" y="52744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26"/>
                <p:cNvSpPr/>
                <p:nvPr/>
              </p:nvSpPr>
              <p:spPr>
                <a:xfrm>
                  <a:off x="7047357" y="52744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26"/>
                <p:cNvSpPr/>
                <p:nvPr/>
              </p:nvSpPr>
              <p:spPr>
                <a:xfrm>
                  <a:off x="7106793" y="52744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26"/>
                <p:cNvSpPr/>
                <p:nvPr/>
              </p:nvSpPr>
              <p:spPr>
                <a:xfrm>
                  <a:off x="7166419" y="52744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26"/>
                <p:cNvSpPr/>
                <p:nvPr/>
              </p:nvSpPr>
              <p:spPr>
                <a:xfrm>
                  <a:off x="7225855" y="52744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26"/>
                <p:cNvSpPr/>
                <p:nvPr/>
              </p:nvSpPr>
              <p:spPr>
                <a:xfrm>
                  <a:off x="7255668" y="530428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26"/>
                <p:cNvSpPr/>
                <p:nvPr/>
              </p:nvSpPr>
              <p:spPr>
                <a:xfrm>
                  <a:off x="7285482" y="52744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26"/>
                <p:cNvSpPr/>
                <p:nvPr/>
              </p:nvSpPr>
              <p:spPr>
                <a:xfrm>
                  <a:off x="7344918" y="52744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26"/>
                <p:cNvSpPr/>
                <p:nvPr/>
              </p:nvSpPr>
              <p:spPr>
                <a:xfrm>
                  <a:off x="7315200" y="52446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26"/>
                <p:cNvSpPr/>
                <p:nvPr/>
              </p:nvSpPr>
              <p:spPr>
                <a:xfrm>
                  <a:off x="7255668" y="52446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26"/>
                <p:cNvSpPr/>
                <p:nvPr/>
              </p:nvSpPr>
              <p:spPr>
                <a:xfrm>
                  <a:off x="7285482" y="52149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26"/>
                <p:cNvSpPr/>
                <p:nvPr/>
              </p:nvSpPr>
              <p:spPr>
                <a:xfrm>
                  <a:off x="7344918" y="52149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26"/>
                <p:cNvSpPr/>
                <p:nvPr/>
              </p:nvSpPr>
              <p:spPr>
                <a:xfrm>
                  <a:off x="7374731" y="494709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26"/>
                <p:cNvSpPr/>
                <p:nvPr/>
              </p:nvSpPr>
              <p:spPr>
                <a:xfrm>
                  <a:off x="7434262" y="494709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26"/>
                <p:cNvSpPr/>
                <p:nvPr/>
              </p:nvSpPr>
              <p:spPr>
                <a:xfrm>
                  <a:off x="7344918" y="494709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26"/>
                <p:cNvSpPr/>
                <p:nvPr/>
              </p:nvSpPr>
              <p:spPr>
                <a:xfrm>
                  <a:off x="7344918" y="497681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1" name="Google Shape;1211;p26"/>
                <p:cNvSpPr/>
                <p:nvPr/>
              </p:nvSpPr>
              <p:spPr>
                <a:xfrm>
                  <a:off x="7404544" y="494709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26"/>
                <p:cNvSpPr/>
                <p:nvPr/>
              </p:nvSpPr>
              <p:spPr>
                <a:xfrm>
                  <a:off x="7374731" y="50065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26"/>
                <p:cNvSpPr/>
                <p:nvPr/>
              </p:nvSpPr>
              <p:spPr>
                <a:xfrm>
                  <a:off x="6898481" y="497681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26"/>
                <p:cNvSpPr/>
                <p:nvPr/>
              </p:nvSpPr>
              <p:spPr>
                <a:xfrm>
                  <a:off x="7106793" y="45302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26"/>
                <p:cNvSpPr/>
                <p:nvPr/>
              </p:nvSpPr>
              <p:spPr>
                <a:xfrm>
                  <a:off x="7077075" y="456009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6" name="Google Shape;1216;p26"/>
                <p:cNvSpPr/>
                <p:nvPr/>
              </p:nvSpPr>
              <p:spPr>
                <a:xfrm>
                  <a:off x="7077075" y="45302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7" name="Google Shape;1217;p26"/>
                <p:cNvSpPr/>
                <p:nvPr/>
              </p:nvSpPr>
              <p:spPr>
                <a:xfrm>
                  <a:off x="7047357" y="450056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26"/>
                <p:cNvSpPr/>
                <p:nvPr/>
              </p:nvSpPr>
              <p:spPr>
                <a:xfrm>
                  <a:off x="7106793" y="447084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9" name="Google Shape;1219;p26"/>
                <p:cNvSpPr/>
                <p:nvPr/>
              </p:nvSpPr>
              <p:spPr>
                <a:xfrm>
                  <a:off x="6838950" y="50065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26"/>
                <p:cNvSpPr/>
                <p:nvPr/>
              </p:nvSpPr>
              <p:spPr>
                <a:xfrm>
                  <a:off x="6838950" y="50363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26"/>
                <p:cNvSpPr/>
                <p:nvPr/>
              </p:nvSpPr>
              <p:spPr>
                <a:xfrm>
                  <a:off x="6809232" y="50065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26"/>
                <p:cNvSpPr/>
                <p:nvPr/>
              </p:nvSpPr>
              <p:spPr>
                <a:xfrm>
                  <a:off x="6838950" y="497681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26"/>
                <p:cNvSpPr/>
                <p:nvPr/>
              </p:nvSpPr>
              <p:spPr>
                <a:xfrm>
                  <a:off x="6779418" y="497681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26"/>
                <p:cNvSpPr/>
                <p:nvPr/>
              </p:nvSpPr>
              <p:spPr>
                <a:xfrm>
                  <a:off x="6809232" y="494709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26"/>
                <p:cNvSpPr/>
                <p:nvPr/>
              </p:nvSpPr>
              <p:spPr>
                <a:xfrm>
                  <a:off x="6838950" y="49172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6" name="Google Shape;1226;p26"/>
                <p:cNvSpPr/>
                <p:nvPr/>
              </p:nvSpPr>
              <p:spPr>
                <a:xfrm>
                  <a:off x="6749605" y="494709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26"/>
                <p:cNvSpPr/>
                <p:nvPr/>
              </p:nvSpPr>
              <p:spPr>
                <a:xfrm rot="10800000">
                  <a:off x="7047357" y="500672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26"/>
                <p:cNvSpPr/>
                <p:nvPr/>
              </p:nvSpPr>
              <p:spPr>
                <a:xfrm rot="10800000">
                  <a:off x="7106983" y="500672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26"/>
                <p:cNvSpPr/>
                <p:nvPr/>
              </p:nvSpPr>
              <p:spPr>
                <a:xfrm rot="10800000">
                  <a:off x="7106983" y="50363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26"/>
                <p:cNvSpPr/>
                <p:nvPr/>
              </p:nvSpPr>
              <p:spPr>
                <a:xfrm rot="10800000">
                  <a:off x="7166419" y="50363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1" name="Google Shape;1231;p26"/>
                <p:cNvSpPr/>
                <p:nvPr/>
              </p:nvSpPr>
              <p:spPr>
                <a:xfrm rot="10800000">
                  <a:off x="7226046" y="50363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2" name="Google Shape;1232;p26"/>
                <p:cNvSpPr/>
                <p:nvPr/>
              </p:nvSpPr>
              <p:spPr>
                <a:xfrm rot="10800000">
                  <a:off x="7196137" y="500672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3" name="Google Shape;1233;p26"/>
                <p:cNvSpPr/>
                <p:nvPr/>
              </p:nvSpPr>
              <p:spPr>
                <a:xfrm rot="10800000">
                  <a:off x="7285482" y="50363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26"/>
                <p:cNvSpPr/>
                <p:nvPr/>
              </p:nvSpPr>
              <p:spPr>
                <a:xfrm rot="10800000">
                  <a:off x="7285482" y="50661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26"/>
                <p:cNvSpPr/>
                <p:nvPr/>
              </p:nvSpPr>
              <p:spPr>
                <a:xfrm rot="10800000">
                  <a:off x="7255668" y="500672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26"/>
                <p:cNvSpPr/>
                <p:nvPr/>
              </p:nvSpPr>
              <p:spPr>
                <a:xfrm>
                  <a:off x="6719887" y="49172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7" name="Google Shape;1237;p26"/>
                <p:cNvSpPr/>
                <p:nvPr/>
              </p:nvSpPr>
              <p:spPr>
                <a:xfrm>
                  <a:off x="6898481" y="494709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26"/>
                <p:cNvSpPr/>
                <p:nvPr/>
              </p:nvSpPr>
              <p:spPr>
                <a:xfrm>
                  <a:off x="7017543" y="497681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26"/>
                <p:cNvSpPr/>
                <p:nvPr/>
              </p:nvSpPr>
              <p:spPr>
                <a:xfrm>
                  <a:off x="7047357" y="494709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26"/>
                <p:cNvSpPr/>
                <p:nvPr/>
              </p:nvSpPr>
              <p:spPr>
                <a:xfrm>
                  <a:off x="7404544" y="524465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26"/>
                <p:cNvSpPr/>
                <p:nvPr/>
              </p:nvSpPr>
              <p:spPr>
                <a:xfrm>
                  <a:off x="7434262" y="518521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26"/>
                <p:cNvSpPr/>
                <p:nvPr/>
              </p:nvSpPr>
              <p:spPr>
                <a:xfrm>
                  <a:off x="7463980" y="524465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26"/>
                <p:cNvSpPr/>
                <p:nvPr/>
              </p:nvSpPr>
              <p:spPr>
                <a:xfrm>
                  <a:off x="7493793" y="52446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26"/>
                <p:cNvSpPr/>
                <p:nvPr/>
              </p:nvSpPr>
              <p:spPr>
                <a:xfrm>
                  <a:off x="7493793" y="52149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5" name="Google Shape;1245;p26"/>
                <p:cNvSpPr/>
                <p:nvPr/>
              </p:nvSpPr>
              <p:spPr>
                <a:xfrm>
                  <a:off x="7523607" y="524465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6" name="Google Shape;1246;p26"/>
                <p:cNvSpPr/>
                <p:nvPr/>
              </p:nvSpPr>
              <p:spPr>
                <a:xfrm>
                  <a:off x="7553325" y="521493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26"/>
                <p:cNvSpPr/>
                <p:nvPr/>
              </p:nvSpPr>
              <p:spPr>
                <a:xfrm>
                  <a:off x="7463980" y="51852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26"/>
                <p:cNvSpPr/>
                <p:nvPr/>
              </p:nvSpPr>
              <p:spPr>
                <a:xfrm>
                  <a:off x="7612856" y="52446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26"/>
                <p:cNvSpPr/>
                <p:nvPr/>
              </p:nvSpPr>
              <p:spPr>
                <a:xfrm>
                  <a:off x="7583043" y="52149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26"/>
                <p:cNvSpPr/>
                <p:nvPr/>
              </p:nvSpPr>
              <p:spPr>
                <a:xfrm>
                  <a:off x="7612856" y="52149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26"/>
                <p:cNvSpPr/>
                <p:nvPr/>
              </p:nvSpPr>
              <p:spPr>
                <a:xfrm>
                  <a:off x="7583043" y="52446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26"/>
                <p:cNvSpPr/>
                <p:nvPr/>
              </p:nvSpPr>
              <p:spPr>
                <a:xfrm>
                  <a:off x="7583043" y="51852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26"/>
                <p:cNvSpPr/>
                <p:nvPr/>
              </p:nvSpPr>
              <p:spPr>
                <a:xfrm>
                  <a:off x="7642669" y="51852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26"/>
                <p:cNvSpPr/>
                <p:nvPr/>
              </p:nvSpPr>
              <p:spPr>
                <a:xfrm>
                  <a:off x="7672387" y="52149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26"/>
                <p:cNvSpPr/>
                <p:nvPr/>
              </p:nvSpPr>
              <p:spPr>
                <a:xfrm>
                  <a:off x="7702105" y="51852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6" name="Google Shape;1256;p26"/>
                <p:cNvSpPr/>
                <p:nvPr/>
              </p:nvSpPr>
              <p:spPr>
                <a:xfrm>
                  <a:off x="7672387" y="51554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7" name="Google Shape;1257;p26"/>
                <p:cNvSpPr/>
                <p:nvPr/>
              </p:nvSpPr>
              <p:spPr>
                <a:xfrm>
                  <a:off x="7702105" y="512559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26"/>
                <p:cNvSpPr/>
                <p:nvPr/>
              </p:nvSpPr>
              <p:spPr>
                <a:xfrm>
                  <a:off x="7761732" y="50363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26"/>
                <p:cNvSpPr/>
                <p:nvPr/>
              </p:nvSpPr>
              <p:spPr>
                <a:xfrm>
                  <a:off x="7642669" y="50958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26"/>
                <p:cNvSpPr/>
                <p:nvPr/>
              </p:nvSpPr>
              <p:spPr>
                <a:xfrm>
                  <a:off x="7612856" y="512559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26"/>
                <p:cNvSpPr/>
                <p:nvPr/>
              </p:nvSpPr>
              <p:spPr>
                <a:xfrm>
                  <a:off x="7553325" y="51554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2" name="Google Shape;1262;p26"/>
                <p:cNvSpPr/>
                <p:nvPr/>
              </p:nvSpPr>
              <p:spPr>
                <a:xfrm>
                  <a:off x="7523607" y="512559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3" name="Google Shape;1263;p26"/>
                <p:cNvSpPr/>
                <p:nvPr/>
              </p:nvSpPr>
              <p:spPr>
                <a:xfrm>
                  <a:off x="7493793" y="51554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26"/>
                <p:cNvSpPr/>
                <p:nvPr/>
              </p:nvSpPr>
              <p:spPr>
                <a:xfrm>
                  <a:off x="7523607" y="51852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26"/>
                <p:cNvSpPr/>
                <p:nvPr/>
              </p:nvSpPr>
              <p:spPr>
                <a:xfrm>
                  <a:off x="7434262" y="50065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26"/>
                <p:cNvSpPr/>
                <p:nvPr/>
              </p:nvSpPr>
              <p:spPr>
                <a:xfrm>
                  <a:off x="7344918" y="50363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26"/>
                <p:cNvSpPr/>
                <p:nvPr/>
              </p:nvSpPr>
              <p:spPr>
                <a:xfrm>
                  <a:off x="7404544" y="50363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26"/>
                <p:cNvSpPr/>
                <p:nvPr/>
              </p:nvSpPr>
              <p:spPr>
                <a:xfrm>
                  <a:off x="7404544" y="4976812"/>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26"/>
                <p:cNvSpPr/>
                <p:nvPr/>
              </p:nvSpPr>
              <p:spPr>
                <a:xfrm>
                  <a:off x="7523607" y="497681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26"/>
                <p:cNvSpPr/>
                <p:nvPr/>
              </p:nvSpPr>
              <p:spPr>
                <a:xfrm>
                  <a:off x="7583043" y="50065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26"/>
                <p:cNvSpPr/>
                <p:nvPr/>
              </p:nvSpPr>
              <p:spPr>
                <a:xfrm>
                  <a:off x="7553325" y="50363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26"/>
                <p:cNvSpPr/>
                <p:nvPr/>
              </p:nvSpPr>
              <p:spPr>
                <a:xfrm>
                  <a:off x="7493793" y="50363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26"/>
                <p:cNvSpPr/>
                <p:nvPr/>
              </p:nvSpPr>
              <p:spPr>
                <a:xfrm>
                  <a:off x="7612856" y="5036343"/>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26"/>
                <p:cNvSpPr/>
                <p:nvPr/>
              </p:nvSpPr>
              <p:spPr>
                <a:xfrm>
                  <a:off x="7493793" y="500653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26"/>
                <p:cNvSpPr/>
                <p:nvPr/>
              </p:nvSpPr>
              <p:spPr>
                <a:xfrm>
                  <a:off x="7553325" y="479821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26"/>
                <p:cNvSpPr/>
                <p:nvPr/>
              </p:nvSpPr>
              <p:spPr>
                <a:xfrm>
                  <a:off x="7553325" y="48280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26"/>
                <p:cNvSpPr/>
                <p:nvPr/>
              </p:nvSpPr>
              <p:spPr>
                <a:xfrm>
                  <a:off x="7612856" y="48280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26"/>
                <p:cNvSpPr/>
                <p:nvPr/>
              </p:nvSpPr>
              <p:spPr>
                <a:xfrm>
                  <a:off x="7583043" y="485774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26"/>
                <p:cNvSpPr/>
                <p:nvPr/>
              </p:nvSpPr>
              <p:spPr>
                <a:xfrm>
                  <a:off x="7642669" y="485774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0" name="Google Shape;1280;p26"/>
                <p:cNvSpPr/>
                <p:nvPr/>
              </p:nvSpPr>
              <p:spPr>
                <a:xfrm>
                  <a:off x="7642669" y="488746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26"/>
                <p:cNvSpPr/>
                <p:nvPr/>
              </p:nvSpPr>
              <p:spPr>
                <a:xfrm>
                  <a:off x="7612856" y="485774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26"/>
                <p:cNvSpPr/>
                <p:nvPr/>
              </p:nvSpPr>
              <p:spPr>
                <a:xfrm>
                  <a:off x="7642669" y="47982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26"/>
                <p:cNvSpPr/>
                <p:nvPr/>
              </p:nvSpPr>
              <p:spPr>
                <a:xfrm>
                  <a:off x="7672387" y="48280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26"/>
                <p:cNvSpPr/>
                <p:nvPr/>
              </p:nvSpPr>
              <p:spPr>
                <a:xfrm>
                  <a:off x="7702105" y="485774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26"/>
                <p:cNvSpPr/>
                <p:nvPr/>
              </p:nvSpPr>
              <p:spPr>
                <a:xfrm>
                  <a:off x="7731918" y="48280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26"/>
                <p:cNvSpPr/>
                <p:nvPr/>
              </p:nvSpPr>
              <p:spPr>
                <a:xfrm>
                  <a:off x="7791450" y="4828031"/>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26"/>
                <p:cNvSpPr/>
                <p:nvPr/>
              </p:nvSpPr>
              <p:spPr>
                <a:xfrm>
                  <a:off x="7731918" y="47684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26"/>
                <p:cNvSpPr/>
                <p:nvPr/>
              </p:nvSpPr>
              <p:spPr>
                <a:xfrm>
                  <a:off x="7672387" y="47684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26"/>
                <p:cNvSpPr/>
                <p:nvPr/>
              </p:nvSpPr>
              <p:spPr>
                <a:xfrm>
                  <a:off x="7642669" y="47386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26"/>
                <p:cNvSpPr/>
                <p:nvPr/>
              </p:nvSpPr>
              <p:spPr>
                <a:xfrm>
                  <a:off x="7612856" y="46791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26"/>
                <p:cNvSpPr/>
                <p:nvPr/>
              </p:nvSpPr>
              <p:spPr>
                <a:xfrm>
                  <a:off x="7583043" y="47089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26"/>
                <p:cNvSpPr/>
                <p:nvPr/>
              </p:nvSpPr>
              <p:spPr>
                <a:xfrm>
                  <a:off x="7672387" y="488746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B1A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26"/>
                <p:cNvSpPr/>
                <p:nvPr/>
              </p:nvSpPr>
              <p:spPr>
                <a:xfrm>
                  <a:off x="7612856" y="47684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26"/>
                <p:cNvSpPr/>
                <p:nvPr/>
              </p:nvSpPr>
              <p:spPr>
                <a:xfrm>
                  <a:off x="7583043" y="47386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95" name="Google Shape;1295;p26"/>
              <p:cNvGrpSpPr/>
              <p:nvPr/>
            </p:nvGrpSpPr>
            <p:grpSpPr>
              <a:xfrm>
                <a:off x="7047357" y="3577780"/>
                <a:ext cx="476154" cy="833437"/>
                <a:chOff x="7047357" y="3577780"/>
                <a:chExt cx="476154" cy="833437"/>
              </a:xfrm>
            </p:grpSpPr>
            <p:sp>
              <p:nvSpPr>
                <p:cNvPr id="1296" name="Google Shape;1296;p26"/>
                <p:cNvSpPr/>
                <p:nvPr/>
              </p:nvSpPr>
              <p:spPr>
                <a:xfrm>
                  <a:off x="7077075" y="429215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26"/>
                <p:cNvSpPr/>
                <p:nvPr/>
              </p:nvSpPr>
              <p:spPr>
                <a:xfrm>
                  <a:off x="7136606" y="426243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26"/>
                <p:cNvSpPr/>
                <p:nvPr/>
              </p:nvSpPr>
              <p:spPr>
                <a:xfrm>
                  <a:off x="7196137" y="4173092"/>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26"/>
                <p:cNvSpPr/>
                <p:nvPr/>
              </p:nvSpPr>
              <p:spPr>
                <a:xfrm>
                  <a:off x="7225855" y="4054030"/>
                  <a:ext cx="29718" cy="119062"/>
                </a:xfrm>
                <a:custGeom>
                  <a:avLst/>
                  <a:gdLst/>
                  <a:ahLst/>
                  <a:cxnLst/>
                  <a:rect l="l" t="t" r="r" b="b"/>
                  <a:pathLst>
                    <a:path w="29718" h="119062" extrusionOk="0">
                      <a:moveTo>
                        <a:pt x="0" y="0"/>
                      </a:moveTo>
                      <a:lnTo>
                        <a:pt x="29718" y="0"/>
                      </a:lnTo>
                      <a:lnTo>
                        <a:pt x="29718" y="119062"/>
                      </a:lnTo>
                      <a:lnTo>
                        <a:pt x="0" y="1190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26"/>
                <p:cNvSpPr/>
                <p:nvPr/>
              </p:nvSpPr>
              <p:spPr>
                <a:xfrm>
                  <a:off x="7404544" y="4054030"/>
                  <a:ext cx="29718" cy="119062"/>
                </a:xfrm>
                <a:custGeom>
                  <a:avLst/>
                  <a:gdLst/>
                  <a:ahLst/>
                  <a:cxnLst/>
                  <a:rect l="l" t="t" r="r" b="b"/>
                  <a:pathLst>
                    <a:path w="29718" h="119062" extrusionOk="0">
                      <a:moveTo>
                        <a:pt x="0" y="0"/>
                      </a:moveTo>
                      <a:lnTo>
                        <a:pt x="29718" y="0"/>
                      </a:lnTo>
                      <a:lnTo>
                        <a:pt x="29718" y="119062"/>
                      </a:lnTo>
                      <a:lnTo>
                        <a:pt x="0" y="1190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26"/>
                <p:cNvSpPr/>
                <p:nvPr/>
              </p:nvSpPr>
              <p:spPr>
                <a:xfrm>
                  <a:off x="7434262" y="3994594"/>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26"/>
                <p:cNvSpPr/>
                <p:nvPr/>
              </p:nvSpPr>
              <p:spPr>
                <a:xfrm>
                  <a:off x="7404544" y="39647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26"/>
                <p:cNvSpPr/>
                <p:nvPr/>
              </p:nvSpPr>
              <p:spPr>
                <a:xfrm>
                  <a:off x="7196137" y="402431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26"/>
                <p:cNvSpPr/>
                <p:nvPr/>
              </p:nvSpPr>
              <p:spPr>
                <a:xfrm>
                  <a:off x="7344918" y="399459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26"/>
                <p:cNvSpPr/>
                <p:nvPr/>
              </p:nvSpPr>
              <p:spPr>
                <a:xfrm>
                  <a:off x="7255668" y="3964780"/>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26"/>
                <p:cNvSpPr/>
                <p:nvPr/>
              </p:nvSpPr>
              <p:spPr>
                <a:xfrm>
                  <a:off x="7344918" y="396478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26"/>
                <p:cNvSpPr/>
                <p:nvPr/>
              </p:nvSpPr>
              <p:spPr>
                <a:xfrm>
                  <a:off x="7344918" y="393496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26"/>
                <p:cNvSpPr/>
                <p:nvPr/>
              </p:nvSpPr>
              <p:spPr>
                <a:xfrm>
                  <a:off x="7225855" y="399459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26"/>
                <p:cNvSpPr/>
                <p:nvPr/>
              </p:nvSpPr>
              <p:spPr>
                <a:xfrm>
                  <a:off x="7225855" y="4024312"/>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26"/>
                <p:cNvSpPr/>
                <p:nvPr/>
              </p:nvSpPr>
              <p:spPr>
                <a:xfrm>
                  <a:off x="7255668" y="3994594"/>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26"/>
                <p:cNvSpPr/>
                <p:nvPr/>
              </p:nvSpPr>
              <p:spPr>
                <a:xfrm>
                  <a:off x="7315200" y="402431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26"/>
                <p:cNvSpPr/>
                <p:nvPr/>
              </p:nvSpPr>
              <p:spPr>
                <a:xfrm>
                  <a:off x="7047357" y="43219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26"/>
                <p:cNvSpPr/>
                <p:nvPr/>
              </p:nvSpPr>
              <p:spPr>
                <a:xfrm>
                  <a:off x="7434262" y="435178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26"/>
                <p:cNvSpPr/>
                <p:nvPr/>
              </p:nvSpPr>
              <p:spPr>
                <a:xfrm>
                  <a:off x="7463980" y="435178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26"/>
                <p:cNvSpPr/>
                <p:nvPr/>
              </p:nvSpPr>
              <p:spPr>
                <a:xfrm>
                  <a:off x="7285482" y="435178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26"/>
                <p:cNvSpPr/>
                <p:nvPr/>
              </p:nvSpPr>
              <p:spPr>
                <a:xfrm>
                  <a:off x="7166419" y="4321968"/>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26"/>
                <p:cNvSpPr/>
                <p:nvPr/>
              </p:nvSpPr>
              <p:spPr>
                <a:xfrm>
                  <a:off x="7404544" y="43219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8" name="Google Shape;1318;p26"/>
                <p:cNvSpPr/>
                <p:nvPr/>
              </p:nvSpPr>
              <p:spPr>
                <a:xfrm>
                  <a:off x="7404544" y="42624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9" name="Google Shape;1319;p26"/>
                <p:cNvSpPr/>
                <p:nvPr/>
              </p:nvSpPr>
              <p:spPr>
                <a:xfrm>
                  <a:off x="7493793" y="43219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26"/>
                <p:cNvSpPr/>
                <p:nvPr/>
              </p:nvSpPr>
              <p:spPr>
                <a:xfrm>
                  <a:off x="7434262" y="429215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26"/>
                <p:cNvSpPr/>
                <p:nvPr/>
              </p:nvSpPr>
              <p:spPr>
                <a:xfrm>
                  <a:off x="7374731" y="4173092"/>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26"/>
                <p:cNvSpPr/>
                <p:nvPr/>
              </p:nvSpPr>
              <p:spPr>
                <a:xfrm>
                  <a:off x="7344918" y="4381499"/>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26"/>
                <p:cNvSpPr/>
                <p:nvPr/>
              </p:nvSpPr>
              <p:spPr>
                <a:xfrm>
                  <a:off x="7077075" y="4351781"/>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26"/>
                <p:cNvSpPr/>
                <p:nvPr/>
              </p:nvSpPr>
              <p:spPr>
                <a:xfrm>
                  <a:off x="7285482" y="3756469"/>
                  <a:ext cx="29718" cy="238125"/>
                </a:xfrm>
                <a:custGeom>
                  <a:avLst/>
                  <a:gdLst/>
                  <a:ahLst/>
                  <a:cxnLst/>
                  <a:rect l="l" t="t" r="r" b="b"/>
                  <a:pathLst>
                    <a:path w="29718" h="238125" extrusionOk="0">
                      <a:moveTo>
                        <a:pt x="0" y="0"/>
                      </a:moveTo>
                      <a:lnTo>
                        <a:pt x="29718" y="0"/>
                      </a:lnTo>
                      <a:lnTo>
                        <a:pt x="29718" y="238125"/>
                      </a:lnTo>
                      <a:lnTo>
                        <a:pt x="0" y="2381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26"/>
                <p:cNvSpPr/>
                <p:nvPr/>
              </p:nvSpPr>
              <p:spPr>
                <a:xfrm>
                  <a:off x="7315200" y="38457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26"/>
                <p:cNvSpPr/>
                <p:nvPr/>
              </p:nvSpPr>
              <p:spPr>
                <a:xfrm>
                  <a:off x="7225855" y="38159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26"/>
                <p:cNvSpPr/>
                <p:nvPr/>
              </p:nvSpPr>
              <p:spPr>
                <a:xfrm>
                  <a:off x="7344918" y="38159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26"/>
                <p:cNvSpPr/>
                <p:nvPr/>
              </p:nvSpPr>
              <p:spPr>
                <a:xfrm>
                  <a:off x="7255668" y="38457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26"/>
                <p:cNvSpPr/>
                <p:nvPr/>
              </p:nvSpPr>
              <p:spPr>
                <a:xfrm>
                  <a:off x="7374731" y="375646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26"/>
                <p:cNvSpPr/>
                <p:nvPr/>
              </p:nvSpPr>
              <p:spPr>
                <a:xfrm>
                  <a:off x="7196137" y="375646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26"/>
                <p:cNvSpPr/>
                <p:nvPr/>
              </p:nvSpPr>
              <p:spPr>
                <a:xfrm>
                  <a:off x="7344918" y="369684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26"/>
                <p:cNvSpPr/>
                <p:nvPr/>
              </p:nvSpPr>
              <p:spPr>
                <a:xfrm>
                  <a:off x="7225855" y="369684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26"/>
                <p:cNvSpPr/>
                <p:nvPr/>
              </p:nvSpPr>
              <p:spPr>
                <a:xfrm>
                  <a:off x="7315200" y="3637406"/>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26"/>
                <p:cNvSpPr/>
                <p:nvPr/>
              </p:nvSpPr>
              <p:spPr>
                <a:xfrm>
                  <a:off x="7255668" y="3637406"/>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26"/>
                <p:cNvSpPr/>
                <p:nvPr/>
              </p:nvSpPr>
              <p:spPr>
                <a:xfrm>
                  <a:off x="7225855" y="3637406"/>
                  <a:ext cx="148875" cy="208311"/>
                </a:xfrm>
                <a:custGeom>
                  <a:avLst/>
                  <a:gdLst/>
                  <a:ahLst/>
                  <a:cxnLst/>
                  <a:rect l="l" t="t" r="r" b="b"/>
                  <a:pathLst>
                    <a:path w="148875" h="208311" extrusionOk="0">
                      <a:moveTo>
                        <a:pt x="148876" y="119063"/>
                      </a:moveTo>
                      <a:lnTo>
                        <a:pt x="148876" y="178498"/>
                      </a:lnTo>
                      <a:lnTo>
                        <a:pt x="119063" y="178498"/>
                      </a:lnTo>
                      <a:lnTo>
                        <a:pt x="119063" y="208312"/>
                      </a:lnTo>
                      <a:lnTo>
                        <a:pt x="89345" y="208312"/>
                      </a:lnTo>
                      <a:lnTo>
                        <a:pt x="89345" y="119063"/>
                      </a:lnTo>
                      <a:lnTo>
                        <a:pt x="59627" y="119063"/>
                      </a:lnTo>
                      <a:lnTo>
                        <a:pt x="59627" y="208312"/>
                      </a:lnTo>
                      <a:lnTo>
                        <a:pt x="29813" y="208312"/>
                      </a:lnTo>
                      <a:lnTo>
                        <a:pt x="29813" y="178498"/>
                      </a:lnTo>
                      <a:lnTo>
                        <a:pt x="0" y="178498"/>
                      </a:lnTo>
                      <a:lnTo>
                        <a:pt x="0" y="119063"/>
                      </a:lnTo>
                      <a:lnTo>
                        <a:pt x="29813" y="119063"/>
                      </a:lnTo>
                      <a:lnTo>
                        <a:pt x="29813" y="59436"/>
                      </a:lnTo>
                      <a:lnTo>
                        <a:pt x="59627" y="59436"/>
                      </a:lnTo>
                      <a:lnTo>
                        <a:pt x="59627" y="0"/>
                      </a:lnTo>
                      <a:lnTo>
                        <a:pt x="89345" y="0"/>
                      </a:lnTo>
                      <a:lnTo>
                        <a:pt x="89345" y="59436"/>
                      </a:lnTo>
                      <a:lnTo>
                        <a:pt x="119063" y="59436"/>
                      </a:lnTo>
                      <a:lnTo>
                        <a:pt x="119063" y="119063"/>
                      </a:lnTo>
                      <a:lnTo>
                        <a:pt x="148876" y="11906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26"/>
                <p:cNvSpPr/>
                <p:nvPr/>
              </p:nvSpPr>
              <p:spPr>
                <a:xfrm>
                  <a:off x="7285482" y="357778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26"/>
                <p:cNvSpPr/>
                <p:nvPr/>
              </p:nvSpPr>
              <p:spPr>
                <a:xfrm>
                  <a:off x="7077075" y="3994594"/>
                  <a:ext cx="357187" cy="386905"/>
                </a:xfrm>
                <a:custGeom>
                  <a:avLst/>
                  <a:gdLst/>
                  <a:ahLst/>
                  <a:cxnLst/>
                  <a:rect l="l" t="t" r="r" b="b"/>
                  <a:pathLst>
                    <a:path w="357187" h="386905" extrusionOk="0">
                      <a:moveTo>
                        <a:pt x="297656" y="178498"/>
                      </a:moveTo>
                      <a:lnTo>
                        <a:pt x="297656" y="267843"/>
                      </a:lnTo>
                      <a:lnTo>
                        <a:pt x="327470" y="267843"/>
                      </a:lnTo>
                      <a:lnTo>
                        <a:pt x="327470" y="297561"/>
                      </a:lnTo>
                      <a:lnTo>
                        <a:pt x="357188" y="297561"/>
                      </a:lnTo>
                      <a:lnTo>
                        <a:pt x="357188" y="327374"/>
                      </a:lnTo>
                      <a:lnTo>
                        <a:pt x="327470" y="327374"/>
                      </a:lnTo>
                      <a:lnTo>
                        <a:pt x="327470" y="357188"/>
                      </a:lnTo>
                      <a:lnTo>
                        <a:pt x="357188" y="357188"/>
                      </a:lnTo>
                      <a:lnTo>
                        <a:pt x="357188" y="386905"/>
                      </a:lnTo>
                      <a:lnTo>
                        <a:pt x="267843" y="386905"/>
                      </a:lnTo>
                      <a:lnTo>
                        <a:pt x="267843" y="119063"/>
                      </a:lnTo>
                      <a:lnTo>
                        <a:pt x="238125" y="119063"/>
                      </a:lnTo>
                      <a:lnTo>
                        <a:pt x="238125" y="357188"/>
                      </a:lnTo>
                      <a:lnTo>
                        <a:pt x="208407" y="357188"/>
                      </a:lnTo>
                      <a:lnTo>
                        <a:pt x="208407" y="327374"/>
                      </a:lnTo>
                      <a:lnTo>
                        <a:pt x="89345" y="327374"/>
                      </a:lnTo>
                      <a:lnTo>
                        <a:pt x="89345" y="357188"/>
                      </a:lnTo>
                      <a:lnTo>
                        <a:pt x="0" y="357188"/>
                      </a:lnTo>
                      <a:lnTo>
                        <a:pt x="0" y="327374"/>
                      </a:lnTo>
                      <a:lnTo>
                        <a:pt x="59531" y="327374"/>
                      </a:lnTo>
                      <a:lnTo>
                        <a:pt x="59531" y="297561"/>
                      </a:lnTo>
                      <a:lnTo>
                        <a:pt x="119063" y="297561"/>
                      </a:lnTo>
                      <a:lnTo>
                        <a:pt x="119063" y="267843"/>
                      </a:lnTo>
                      <a:lnTo>
                        <a:pt x="148780" y="267843"/>
                      </a:lnTo>
                      <a:lnTo>
                        <a:pt x="148780" y="178498"/>
                      </a:lnTo>
                      <a:lnTo>
                        <a:pt x="178594" y="178498"/>
                      </a:lnTo>
                      <a:lnTo>
                        <a:pt x="178594" y="59436"/>
                      </a:lnTo>
                      <a:lnTo>
                        <a:pt x="267843" y="59436"/>
                      </a:lnTo>
                      <a:lnTo>
                        <a:pt x="267843" y="29718"/>
                      </a:lnTo>
                      <a:lnTo>
                        <a:pt x="327470" y="29718"/>
                      </a:lnTo>
                      <a:lnTo>
                        <a:pt x="327470" y="0"/>
                      </a:lnTo>
                      <a:lnTo>
                        <a:pt x="357188" y="0"/>
                      </a:lnTo>
                      <a:lnTo>
                        <a:pt x="357188" y="59436"/>
                      </a:lnTo>
                      <a:lnTo>
                        <a:pt x="327470" y="59436"/>
                      </a:lnTo>
                      <a:lnTo>
                        <a:pt x="327470" y="178498"/>
                      </a:lnTo>
                      <a:lnTo>
                        <a:pt x="297656" y="1784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26"/>
                <p:cNvSpPr/>
                <p:nvPr/>
              </p:nvSpPr>
              <p:spPr>
                <a:xfrm>
                  <a:off x="7315200" y="4113656"/>
                  <a:ext cx="29718" cy="238125"/>
                </a:xfrm>
                <a:custGeom>
                  <a:avLst/>
                  <a:gdLst/>
                  <a:ahLst/>
                  <a:cxnLst/>
                  <a:rect l="l" t="t" r="r" b="b"/>
                  <a:pathLst>
                    <a:path w="29718" h="238125" extrusionOk="0">
                      <a:moveTo>
                        <a:pt x="0" y="0"/>
                      </a:moveTo>
                      <a:lnTo>
                        <a:pt x="29718" y="0"/>
                      </a:lnTo>
                      <a:lnTo>
                        <a:pt x="29718" y="238125"/>
                      </a:lnTo>
                      <a:lnTo>
                        <a:pt x="0" y="23812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26"/>
                <p:cNvSpPr/>
                <p:nvPr/>
              </p:nvSpPr>
              <p:spPr>
                <a:xfrm>
                  <a:off x="7285482" y="3756469"/>
                  <a:ext cx="29718" cy="119062"/>
                </a:xfrm>
                <a:custGeom>
                  <a:avLst/>
                  <a:gdLst/>
                  <a:ahLst/>
                  <a:cxnLst/>
                  <a:rect l="l" t="t" r="r" b="b"/>
                  <a:pathLst>
                    <a:path w="29718" h="119062" extrusionOk="0">
                      <a:moveTo>
                        <a:pt x="0" y="0"/>
                      </a:moveTo>
                      <a:lnTo>
                        <a:pt x="29718" y="0"/>
                      </a:lnTo>
                      <a:lnTo>
                        <a:pt x="29718" y="119063"/>
                      </a:lnTo>
                      <a:lnTo>
                        <a:pt x="0" y="11906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26"/>
                <p:cNvSpPr/>
                <p:nvPr/>
              </p:nvSpPr>
              <p:spPr>
                <a:xfrm>
                  <a:off x="7315200" y="369684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26"/>
                <p:cNvSpPr/>
                <p:nvPr/>
              </p:nvSpPr>
              <p:spPr>
                <a:xfrm>
                  <a:off x="7344918" y="37564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26"/>
                <p:cNvSpPr/>
                <p:nvPr/>
              </p:nvSpPr>
              <p:spPr>
                <a:xfrm>
                  <a:off x="7315200" y="38159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26"/>
                <p:cNvSpPr/>
                <p:nvPr/>
              </p:nvSpPr>
              <p:spPr>
                <a:xfrm>
                  <a:off x="7255668" y="369684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26"/>
                <p:cNvSpPr/>
                <p:nvPr/>
              </p:nvSpPr>
              <p:spPr>
                <a:xfrm>
                  <a:off x="7404544" y="402431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5" name="Google Shape;1345;p26"/>
              <p:cNvGrpSpPr/>
              <p:nvPr/>
            </p:nvGrpSpPr>
            <p:grpSpPr>
              <a:xfrm>
                <a:off x="7106793" y="3845718"/>
                <a:ext cx="89344" cy="89249"/>
                <a:chOff x="7106793" y="3845718"/>
                <a:chExt cx="89344" cy="89249"/>
              </a:xfrm>
            </p:grpSpPr>
            <p:sp>
              <p:nvSpPr>
                <p:cNvPr id="1346" name="Google Shape;1346;p26"/>
                <p:cNvSpPr/>
                <p:nvPr/>
              </p:nvSpPr>
              <p:spPr>
                <a:xfrm>
                  <a:off x="7136606" y="38457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26"/>
                <p:cNvSpPr/>
                <p:nvPr/>
              </p:nvSpPr>
              <p:spPr>
                <a:xfrm>
                  <a:off x="7136606" y="390524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26"/>
                <p:cNvSpPr/>
                <p:nvPr/>
              </p:nvSpPr>
              <p:spPr>
                <a:xfrm>
                  <a:off x="7106793" y="38755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26"/>
                <p:cNvSpPr/>
                <p:nvPr/>
              </p:nvSpPr>
              <p:spPr>
                <a:xfrm>
                  <a:off x="7166419" y="38755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0" name="Google Shape;1350;p26"/>
              <p:cNvGrpSpPr/>
              <p:nvPr/>
            </p:nvGrpSpPr>
            <p:grpSpPr>
              <a:xfrm>
                <a:off x="7374731" y="3577780"/>
                <a:ext cx="89249" cy="89344"/>
                <a:chOff x="7374731" y="3577780"/>
                <a:chExt cx="89249" cy="89344"/>
              </a:xfrm>
            </p:grpSpPr>
            <p:sp>
              <p:nvSpPr>
                <p:cNvPr id="1351" name="Google Shape;1351;p26"/>
                <p:cNvSpPr/>
                <p:nvPr/>
              </p:nvSpPr>
              <p:spPr>
                <a:xfrm>
                  <a:off x="7404544" y="35777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26"/>
                <p:cNvSpPr/>
                <p:nvPr/>
              </p:nvSpPr>
              <p:spPr>
                <a:xfrm>
                  <a:off x="7404544" y="36374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26"/>
                <p:cNvSpPr/>
                <p:nvPr/>
              </p:nvSpPr>
              <p:spPr>
                <a:xfrm>
                  <a:off x="7374731" y="360759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26"/>
                <p:cNvSpPr/>
                <p:nvPr/>
              </p:nvSpPr>
              <p:spPr>
                <a:xfrm>
                  <a:off x="7434262" y="360759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5" name="Google Shape;1355;p26"/>
              <p:cNvGrpSpPr/>
              <p:nvPr/>
            </p:nvGrpSpPr>
            <p:grpSpPr>
              <a:xfrm>
                <a:off x="7225855" y="4500562"/>
                <a:ext cx="952500" cy="922686"/>
                <a:chOff x="7225855" y="4500562"/>
                <a:chExt cx="952500" cy="922686"/>
              </a:xfrm>
            </p:grpSpPr>
            <p:sp>
              <p:nvSpPr>
                <p:cNvPr id="1356" name="Google Shape;1356;p26"/>
                <p:cNvSpPr/>
                <p:nvPr/>
              </p:nvSpPr>
              <p:spPr>
                <a:xfrm>
                  <a:off x="7255668" y="536371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26"/>
                <p:cNvSpPr/>
                <p:nvPr/>
              </p:nvSpPr>
              <p:spPr>
                <a:xfrm>
                  <a:off x="7225855" y="533399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26"/>
                <p:cNvSpPr/>
                <p:nvPr/>
              </p:nvSpPr>
              <p:spPr>
                <a:xfrm>
                  <a:off x="7285482" y="53935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26"/>
                <p:cNvSpPr/>
                <p:nvPr/>
              </p:nvSpPr>
              <p:spPr>
                <a:xfrm>
                  <a:off x="7374731" y="533399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26"/>
                <p:cNvSpPr/>
                <p:nvPr/>
              </p:nvSpPr>
              <p:spPr>
                <a:xfrm>
                  <a:off x="7404544" y="530428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26"/>
                <p:cNvSpPr/>
                <p:nvPr/>
              </p:nvSpPr>
              <p:spPr>
                <a:xfrm>
                  <a:off x="7434262" y="524465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26"/>
                <p:cNvSpPr/>
                <p:nvPr/>
              </p:nvSpPr>
              <p:spPr>
                <a:xfrm>
                  <a:off x="7463980" y="52149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26"/>
                <p:cNvSpPr/>
                <p:nvPr/>
              </p:nvSpPr>
              <p:spPr>
                <a:xfrm>
                  <a:off x="7493793" y="51852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26"/>
                <p:cNvSpPr/>
                <p:nvPr/>
              </p:nvSpPr>
              <p:spPr>
                <a:xfrm>
                  <a:off x="7523607" y="515540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26"/>
                <p:cNvSpPr/>
                <p:nvPr/>
              </p:nvSpPr>
              <p:spPr>
                <a:xfrm>
                  <a:off x="7255668" y="527446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26"/>
                <p:cNvSpPr/>
                <p:nvPr/>
              </p:nvSpPr>
              <p:spPr>
                <a:xfrm>
                  <a:off x="7285482" y="52446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26"/>
                <p:cNvSpPr/>
                <p:nvPr/>
              </p:nvSpPr>
              <p:spPr>
                <a:xfrm>
                  <a:off x="7315200" y="52149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26"/>
                <p:cNvSpPr/>
                <p:nvPr/>
              </p:nvSpPr>
              <p:spPr>
                <a:xfrm>
                  <a:off x="7344918" y="5185219"/>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26"/>
                <p:cNvSpPr/>
                <p:nvPr/>
              </p:nvSpPr>
              <p:spPr>
                <a:xfrm>
                  <a:off x="7404544" y="51554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26"/>
                <p:cNvSpPr/>
                <p:nvPr/>
              </p:nvSpPr>
              <p:spPr>
                <a:xfrm>
                  <a:off x="7434262" y="512559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26"/>
                <p:cNvSpPr/>
                <p:nvPr/>
              </p:nvSpPr>
              <p:spPr>
                <a:xfrm>
                  <a:off x="7463980" y="5066156"/>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26"/>
                <p:cNvSpPr/>
                <p:nvPr/>
              </p:nvSpPr>
              <p:spPr>
                <a:xfrm>
                  <a:off x="7493793" y="50363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26"/>
                <p:cNvSpPr/>
                <p:nvPr/>
              </p:nvSpPr>
              <p:spPr>
                <a:xfrm>
                  <a:off x="7523607" y="50661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26"/>
                <p:cNvSpPr/>
                <p:nvPr/>
              </p:nvSpPr>
              <p:spPr>
                <a:xfrm>
                  <a:off x="7553325" y="500653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26"/>
                <p:cNvSpPr/>
                <p:nvPr/>
              </p:nvSpPr>
              <p:spPr>
                <a:xfrm>
                  <a:off x="7583043" y="497681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26"/>
                <p:cNvSpPr/>
                <p:nvPr/>
              </p:nvSpPr>
              <p:spPr>
                <a:xfrm>
                  <a:off x="7583043" y="50958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26"/>
                <p:cNvSpPr/>
                <p:nvPr/>
              </p:nvSpPr>
              <p:spPr>
                <a:xfrm>
                  <a:off x="7612856" y="503634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26"/>
                <p:cNvSpPr/>
                <p:nvPr/>
              </p:nvSpPr>
              <p:spPr>
                <a:xfrm>
                  <a:off x="7702105" y="4947094"/>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26"/>
                <p:cNvSpPr/>
                <p:nvPr/>
              </p:nvSpPr>
              <p:spPr>
                <a:xfrm>
                  <a:off x="7791450" y="485774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6"/>
                <p:cNvSpPr/>
                <p:nvPr/>
              </p:nvSpPr>
              <p:spPr>
                <a:xfrm>
                  <a:off x="7821168" y="479821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6"/>
                <p:cNvSpPr/>
                <p:nvPr/>
              </p:nvSpPr>
              <p:spPr>
                <a:xfrm>
                  <a:off x="7821168" y="476840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6"/>
                <p:cNvSpPr/>
                <p:nvPr/>
              </p:nvSpPr>
              <p:spPr>
                <a:xfrm>
                  <a:off x="7731918" y="4828031"/>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6"/>
                <p:cNvSpPr/>
                <p:nvPr/>
              </p:nvSpPr>
              <p:spPr>
                <a:xfrm>
                  <a:off x="7642669" y="491728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6"/>
                <p:cNvSpPr/>
                <p:nvPr/>
              </p:nvSpPr>
              <p:spPr>
                <a:xfrm>
                  <a:off x="7642669" y="500653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6"/>
                <p:cNvSpPr/>
                <p:nvPr/>
              </p:nvSpPr>
              <p:spPr>
                <a:xfrm>
                  <a:off x="7672387" y="488746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26"/>
                <p:cNvSpPr/>
                <p:nvPr/>
              </p:nvSpPr>
              <p:spPr>
                <a:xfrm>
                  <a:off x="7642669" y="4917280"/>
                  <a:ext cx="89249" cy="89249"/>
                </a:xfrm>
                <a:custGeom>
                  <a:avLst/>
                  <a:gdLst/>
                  <a:ahLst/>
                  <a:cxnLst/>
                  <a:rect l="l" t="t" r="r" b="b"/>
                  <a:pathLst>
                    <a:path w="89249" h="89249" extrusionOk="0">
                      <a:moveTo>
                        <a:pt x="89249" y="0"/>
                      </a:moveTo>
                      <a:lnTo>
                        <a:pt x="89249" y="29813"/>
                      </a:lnTo>
                      <a:lnTo>
                        <a:pt x="59436" y="29813"/>
                      </a:lnTo>
                      <a:lnTo>
                        <a:pt x="59436" y="89249"/>
                      </a:lnTo>
                      <a:lnTo>
                        <a:pt x="0" y="89249"/>
                      </a:lnTo>
                      <a:lnTo>
                        <a:pt x="0" y="59531"/>
                      </a:lnTo>
                      <a:lnTo>
                        <a:pt x="29718" y="59531"/>
                      </a:lnTo>
                      <a:lnTo>
                        <a:pt x="29718" y="0"/>
                      </a:lnTo>
                      <a:lnTo>
                        <a:pt x="89249"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26"/>
                <p:cNvSpPr/>
                <p:nvPr/>
              </p:nvSpPr>
              <p:spPr>
                <a:xfrm>
                  <a:off x="7731918" y="491728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26"/>
                <p:cNvSpPr/>
                <p:nvPr/>
              </p:nvSpPr>
              <p:spPr>
                <a:xfrm>
                  <a:off x="7880794" y="47386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26"/>
                <p:cNvSpPr/>
                <p:nvPr/>
              </p:nvSpPr>
              <p:spPr>
                <a:xfrm>
                  <a:off x="7910512" y="47089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26"/>
                <p:cNvSpPr/>
                <p:nvPr/>
              </p:nvSpPr>
              <p:spPr>
                <a:xfrm>
                  <a:off x="7940230" y="46791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26"/>
                <p:cNvSpPr/>
                <p:nvPr/>
              </p:nvSpPr>
              <p:spPr>
                <a:xfrm>
                  <a:off x="8148637" y="450056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26"/>
                <p:cNvSpPr/>
                <p:nvPr/>
              </p:nvSpPr>
              <p:spPr>
                <a:xfrm>
                  <a:off x="7880794" y="47982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26"/>
                <p:cNvSpPr/>
                <p:nvPr/>
              </p:nvSpPr>
              <p:spPr>
                <a:xfrm>
                  <a:off x="7880794" y="47684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26"/>
                <p:cNvSpPr/>
                <p:nvPr/>
              </p:nvSpPr>
              <p:spPr>
                <a:xfrm>
                  <a:off x="7910512" y="47684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26"/>
                <p:cNvSpPr/>
                <p:nvPr/>
              </p:nvSpPr>
              <p:spPr>
                <a:xfrm>
                  <a:off x="7910512" y="47386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26"/>
                <p:cNvSpPr/>
                <p:nvPr/>
              </p:nvSpPr>
              <p:spPr>
                <a:xfrm>
                  <a:off x="7940230" y="47386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26"/>
                <p:cNvSpPr/>
                <p:nvPr/>
              </p:nvSpPr>
              <p:spPr>
                <a:xfrm>
                  <a:off x="7940230" y="47089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26"/>
                <p:cNvSpPr/>
                <p:nvPr/>
              </p:nvSpPr>
              <p:spPr>
                <a:xfrm>
                  <a:off x="7970043" y="47089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26"/>
                <p:cNvSpPr/>
                <p:nvPr/>
              </p:nvSpPr>
              <p:spPr>
                <a:xfrm>
                  <a:off x="7970043" y="464934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26"/>
                <p:cNvSpPr/>
                <p:nvPr/>
              </p:nvSpPr>
              <p:spPr>
                <a:xfrm>
                  <a:off x="7970043" y="46791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8C07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26"/>
                <p:cNvSpPr/>
                <p:nvPr/>
              </p:nvSpPr>
              <p:spPr>
                <a:xfrm>
                  <a:off x="7999857" y="46791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6"/>
                <p:cNvSpPr/>
                <p:nvPr/>
              </p:nvSpPr>
              <p:spPr>
                <a:xfrm>
                  <a:off x="7999857" y="461962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26"/>
                <p:cNvSpPr/>
                <p:nvPr/>
              </p:nvSpPr>
              <p:spPr>
                <a:xfrm>
                  <a:off x="7999857" y="464934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26"/>
                <p:cNvSpPr/>
                <p:nvPr/>
              </p:nvSpPr>
              <p:spPr>
                <a:xfrm>
                  <a:off x="8029575" y="464934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26"/>
                <p:cNvSpPr/>
                <p:nvPr/>
              </p:nvSpPr>
              <p:spPr>
                <a:xfrm>
                  <a:off x="8029575" y="45899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26"/>
                <p:cNvSpPr/>
                <p:nvPr/>
              </p:nvSpPr>
              <p:spPr>
                <a:xfrm>
                  <a:off x="8029575" y="461962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26"/>
                <p:cNvSpPr/>
                <p:nvPr/>
              </p:nvSpPr>
              <p:spPr>
                <a:xfrm>
                  <a:off x="8059293" y="461962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26"/>
                <p:cNvSpPr/>
                <p:nvPr/>
              </p:nvSpPr>
              <p:spPr>
                <a:xfrm>
                  <a:off x="8059293" y="456009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6"/>
                <p:cNvSpPr/>
                <p:nvPr/>
              </p:nvSpPr>
              <p:spPr>
                <a:xfrm>
                  <a:off x="8059293" y="45899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6"/>
                <p:cNvSpPr/>
                <p:nvPr/>
              </p:nvSpPr>
              <p:spPr>
                <a:xfrm>
                  <a:off x="8089106" y="45899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26"/>
                <p:cNvSpPr/>
                <p:nvPr/>
              </p:nvSpPr>
              <p:spPr>
                <a:xfrm>
                  <a:off x="8089106" y="45302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26"/>
                <p:cNvSpPr/>
                <p:nvPr/>
              </p:nvSpPr>
              <p:spPr>
                <a:xfrm>
                  <a:off x="8089106" y="456009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26"/>
                <p:cNvSpPr/>
                <p:nvPr/>
              </p:nvSpPr>
              <p:spPr>
                <a:xfrm>
                  <a:off x="8118919" y="456009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26"/>
                <p:cNvSpPr/>
                <p:nvPr/>
              </p:nvSpPr>
              <p:spPr>
                <a:xfrm>
                  <a:off x="8118919" y="450056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26"/>
                <p:cNvSpPr/>
                <p:nvPr/>
              </p:nvSpPr>
              <p:spPr>
                <a:xfrm>
                  <a:off x="8118919" y="45302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26"/>
                <p:cNvSpPr/>
                <p:nvPr/>
              </p:nvSpPr>
              <p:spPr>
                <a:xfrm>
                  <a:off x="8148637" y="45302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6"/>
                <p:cNvSpPr/>
                <p:nvPr/>
              </p:nvSpPr>
              <p:spPr>
                <a:xfrm>
                  <a:off x="7821168" y="482803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6"/>
                <p:cNvSpPr/>
                <p:nvPr/>
              </p:nvSpPr>
              <p:spPr>
                <a:xfrm>
                  <a:off x="7731918" y="4828031"/>
                  <a:ext cx="89249" cy="89249"/>
                </a:xfrm>
                <a:custGeom>
                  <a:avLst/>
                  <a:gdLst/>
                  <a:ahLst/>
                  <a:cxnLst/>
                  <a:rect l="l" t="t" r="r" b="b"/>
                  <a:pathLst>
                    <a:path w="89249" h="89249" extrusionOk="0">
                      <a:moveTo>
                        <a:pt x="89249" y="0"/>
                      </a:moveTo>
                      <a:lnTo>
                        <a:pt x="89249" y="29718"/>
                      </a:lnTo>
                      <a:lnTo>
                        <a:pt x="59531" y="29718"/>
                      </a:lnTo>
                      <a:lnTo>
                        <a:pt x="59531" y="89249"/>
                      </a:lnTo>
                      <a:lnTo>
                        <a:pt x="0" y="89249"/>
                      </a:lnTo>
                      <a:lnTo>
                        <a:pt x="0" y="59436"/>
                      </a:lnTo>
                      <a:lnTo>
                        <a:pt x="29813" y="59436"/>
                      </a:lnTo>
                      <a:lnTo>
                        <a:pt x="29813" y="0"/>
                      </a:lnTo>
                      <a:lnTo>
                        <a:pt x="89249"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6"/>
                <p:cNvSpPr/>
                <p:nvPr/>
              </p:nvSpPr>
              <p:spPr>
                <a:xfrm>
                  <a:off x="7761732" y="479821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26"/>
                <p:cNvSpPr/>
                <p:nvPr/>
              </p:nvSpPr>
              <p:spPr>
                <a:xfrm>
                  <a:off x="7553325" y="5006529"/>
                  <a:ext cx="89344" cy="89344"/>
                </a:xfrm>
                <a:custGeom>
                  <a:avLst/>
                  <a:gdLst/>
                  <a:ahLst/>
                  <a:cxnLst/>
                  <a:rect l="l" t="t" r="r" b="b"/>
                  <a:pathLst>
                    <a:path w="89344" h="89344" extrusionOk="0">
                      <a:moveTo>
                        <a:pt x="89345" y="0"/>
                      </a:moveTo>
                      <a:lnTo>
                        <a:pt x="89345" y="29813"/>
                      </a:lnTo>
                      <a:lnTo>
                        <a:pt x="59531" y="29813"/>
                      </a:lnTo>
                      <a:lnTo>
                        <a:pt x="59531" y="89345"/>
                      </a:lnTo>
                      <a:lnTo>
                        <a:pt x="0" y="89345"/>
                      </a:lnTo>
                      <a:lnTo>
                        <a:pt x="0" y="59627"/>
                      </a:lnTo>
                      <a:lnTo>
                        <a:pt x="29718" y="59627"/>
                      </a:lnTo>
                      <a:lnTo>
                        <a:pt x="29718" y="0"/>
                      </a:lnTo>
                      <a:lnTo>
                        <a:pt x="89345"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26"/>
                <p:cNvSpPr/>
                <p:nvPr/>
              </p:nvSpPr>
              <p:spPr>
                <a:xfrm>
                  <a:off x="7553325" y="50958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6"/>
                <p:cNvSpPr/>
                <p:nvPr/>
              </p:nvSpPr>
              <p:spPr>
                <a:xfrm>
                  <a:off x="7583043" y="512559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6"/>
                <p:cNvSpPr/>
                <p:nvPr/>
              </p:nvSpPr>
              <p:spPr>
                <a:xfrm>
                  <a:off x="7255668" y="5066156"/>
                  <a:ext cx="327374" cy="327374"/>
                </a:xfrm>
                <a:custGeom>
                  <a:avLst/>
                  <a:gdLst/>
                  <a:ahLst/>
                  <a:cxnLst/>
                  <a:rect l="l" t="t" r="r" b="b"/>
                  <a:pathLst>
                    <a:path w="327374" h="327374" extrusionOk="0">
                      <a:moveTo>
                        <a:pt x="327374" y="59436"/>
                      </a:moveTo>
                      <a:lnTo>
                        <a:pt x="327374" y="89249"/>
                      </a:lnTo>
                      <a:lnTo>
                        <a:pt x="267938" y="89249"/>
                      </a:lnTo>
                      <a:lnTo>
                        <a:pt x="267938" y="119063"/>
                      </a:lnTo>
                      <a:lnTo>
                        <a:pt x="238125" y="119063"/>
                      </a:lnTo>
                      <a:lnTo>
                        <a:pt x="238125" y="148780"/>
                      </a:lnTo>
                      <a:lnTo>
                        <a:pt x="208312" y="148780"/>
                      </a:lnTo>
                      <a:lnTo>
                        <a:pt x="208312" y="178498"/>
                      </a:lnTo>
                      <a:lnTo>
                        <a:pt x="178594" y="178498"/>
                      </a:lnTo>
                      <a:lnTo>
                        <a:pt x="178594" y="238125"/>
                      </a:lnTo>
                      <a:lnTo>
                        <a:pt x="148876" y="238125"/>
                      </a:lnTo>
                      <a:lnTo>
                        <a:pt x="148876" y="267843"/>
                      </a:lnTo>
                      <a:lnTo>
                        <a:pt x="119063" y="267843"/>
                      </a:lnTo>
                      <a:lnTo>
                        <a:pt x="119063" y="297561"/>
                      </a:lnTo>
                      <a:lnTo>
                        <a:pt x="59531" y="297561"/>
                      </a:lnTo>
                      <a:lnTo>
                        <a:pt x="59531" y="327374"/>
                      </a:lnTo>
                      <a:lnTo>
                        <a:pt x="29813" y="327374"/>
                      </a:lnTo>
                      <a:lnTo>
                        <a:pt x="29813" y="297561"/>
                      </a:lnTo>
                      <a:lnTo>
                        <a:pt x="0" y="297561"/>
                      </a:lnTo>
                      <a:lnTo>
                        <a:pt x="0" y="267843"/>
                      </a:lnTo>
                      <a:lnTo>
                        <a:pt x="29813" y="267843"/>
                      </a:lnTo>
                      <a:lnTo>
                        <a:pt x="29813" y="208312"/>
                      </a:lnTo>
                      <a:lnTo>
                        <a:pt x="59531" y="208312"/>
                      </a:lnTo>
                      <a:lnTo>
                        <a:pt x="59531" y="178498"/>
                      </a:lnTo>
                      <a:lnTo>
                        <a:pt x="89249" y="178498"/>
                      </a:lnTo>
                      <a:lnTo>
                        <a:pt x="89249" y="148780"/>
                      </a:lnTo>
                      <a:lnTo>
                        <a:pt x="148876" y="148780"/>
                      </a:lnTo>
                      <a:lnTo>
                        <a:pt x="148876" y="119063"/>
                      </a:lnTo>
                      <a:lnTo>
                        <a:pt x="178594" y="119063"/>
                      </a:lnTo>
                      <a:lnTo>
                        <a:pt x="178594" y="89249"/>
                      </a:lnTo>
                      <a:lnTo>
                        <a:pt x="208312" y="89249"/>
                      </a:lnTo>
                      <a:lnTo>
                        <a:pt x="208312" y="59436"/>
                      </a:lnTo>
                      <a:lnTo>
                        <a:pt x="238125" y="59436"/>
                      </a:lnTo>
                      <a:lnTo>
                        <a:pt x="238125" y="0"/>
                      </a:lnTo>
                      <a:lnTo>
                        <a:pt x="267938" y="0"/>
                      </a:lnTo>
                      <a:lnTo>
                        <a:pt x="267938" y="29718"/>
                      </a:lnTo>
                      <a:lnTo>
                        <a:pt x="297656" y="29718"/>
                      </a:lnTo>
                      <a:lnTo>
                        <a:pt x="297656" y="59436"/>
                      </a:lnTo>
                      <a:lnTo>
                        <a:pt x="327374" y="5943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6"/>
                <p:cNvSpPr/>
                <p:nvPr/>
              </p:nvSpPr>
              <p:spPr>
                <a:xfrm>
                  <a:off x="7315200" y="536371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26"/>
                <p:cNvSpPr/>
                <p:nvPr/>
              </p:nvSpPr>
              <p:spPr>
                <a:xfrm>
                  <a:off x="7493793" y="5066156"/>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26"/>
                <p:cNvSpPr/>
                <p:nvPr/>
              </p:nvSpPr>
              <p:spPr>
                <a:xfrm>
                  <a:off x="7523607" y="509587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26"/>
                <p:cNvSpPr/>
                <p:nvPr/>
              </p:nvSpPr>
              <p:spPr>
                <a:xfrm>
                  <a:off x="7463980" y="512559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26"/>
                <p:cNvSpPr/>
                <p:nvPr/>
              </p:nvSpPr>
              <p:spPr>
                <a:xfrm>
                  <a:off x="7583043" y="50065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26"/>
                <p:cNvSpPr/>
                <p:nvPr/>
              </p:nvSpPr>
              <p:spPr>
                <a:xfrm>
                  <a:off x="7553325" y="50661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26"/>
                <p:cNvSpPr/>
                <p:nvPr/>
              </p:nvSpPr>
              <p:spPr>
                <a:xfrm>
                  <a:off x="7672387" y="49172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26"/>
                <p:cNvSpPr/>
                <p:nvPr/>
              </p:nvSpPr>
              <p:spPr>
                <a:xfrm>
                  <a:off x="7761732" y="48280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26"/>
                <p:cNvSpPr/>
                <p:nvPr/>
              </p:nvSpPr>
              <p:spPr>
                <a:xfrm>
                  <a:off x="7821168" y="47982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26"/>
                <p:cNvSpPr/>
                <p:nvPr/>
              </p:nvSpPr>
              <p:spPr>
                <a:xfrm>
                  <a:off x="7970043" y="46791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26"/>
                <p:cNvSpPr/>
                <p:nvPr/>
              </p:nvSpPr>
              <p:spPr>
                <a:xfrm>
                  <a:off x="7434262" y="51554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26"/>
                <p:cNvSpPr/>
                <p:nvPr/>
              </p:nvSpPr>
              <p:spPr>
                <a:xfrm>
                  <a:off x="7404544" y="51852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6"/>
                <p:cNvSpPr/>
                <p:nvPr/>
              </p:nvSpPr>
              <p:spPr>
                <a:xfrm>
                  <a:off x="7344918" y="52149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26"/>
                <p:cNvSpPr/>
                <p:nvPr/>
              </p:nvSpPr>
              <p:spPr>
                <a:xfrm>
                  <a:off x="7315200" y="52446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26"/>
                <p:cNvSpPr/>
                <p:nvPr/>
              </p:nvSpPr>
              <p:spPr>
                <a:xfrm>
                  <a:off x="7255668" y="533399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28"/>
          <p:cNvSpPr txBox="1">
            <a:spLocks noGrp="1"/>
          </p:cNvSpPr>
          <p:nvPr>
            <p:ph type="title"/>
          </p:nvPr>
        </p:nvSpPr>
        <p:spPr>
          <a:xfrm>
            <a:off x="713225" y="521225"/>
            <a:ext cx="7717500" cy="46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453" name="Google Shape;1453;p28"/>
          <p:cNvSpPr txBox="1">
            <a:spLocks noGrp="1"/>
          </p:cNvSpPr>
          <p:nvPr>
            <p:ph type="subTitle" idx="1"/>
          </p:nvPr>
        </p:nvSpPr>
        <p:spPr>
          <a:xfrm>
            <a:off x="712275" y="2346150"/>
            <a:ext cx="2573150" cy="45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t>WHY MAKE GAME 2D</a:t>
            </a:r>
          </a:p>
        </p:txBody>
      </p:sp>
      <p:sp>
        <p:nvSpPr>
          <p:cNvPr id="1455" name="Google Shape;1455;p28"/>
          <p:cNvSpPr txBox="1">
            <a:spLocks noGrp="1"/>
          </p:cNvSpPr>
          <p:nvPr>
            <p:ph type="subTitle" idx="3"/>
          </p:nvPr>
        </p:nvSpPr>
        <p:spPr>
          <a:xfrm>
            <a:off x="3331562" y="2249625"/>
            <a:ext cx="2665425" cy="8119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Introduction about Mystic Forest </a:t>
            </a:r>
            <a:endParaRPr sz="1600" dirty="0"/>
          </a:p>
        </p:txBody>
      </p:sp>
      <p:sp>
        <p:nvSpPr>
          <p:cNvPr id="1457" name="Google Shape;1457;p28"/>
          <p:cNvSpPr txBox="1">
            <a:spLocks noGrp="1"/>
          </p:cNvSpPr>
          <p:nvPr>
            <p:ph type="subTitle" idx="5"/>
          </p:nvPr>
        </p:nvSpPr>
        <p:spPr>
          <a:xfrm>
            <a:off x="5950850" y="2253985"/>
            <a:ext cx="2388600" cy="45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Tools </a:t>
            </a:r>
            <a:endParaRPr dirty="0"/>
          </a:p>
        </p:txBody>
      </p:sp>
      <p:sp>
        <p:nvSpPr>
          <p:cNvPr id="1459" name="Google Shape;1459;p28"/>
          <p:cNvSpPr txBox="1">
            <a:spLocks noGrp="1"/>
          </p:cNvSpPr>
          <p:nvPr>
            <p:ph type="title" idx="7"/>
          </p:nvPr>
        </p:nvSpPr>
        <p:spPr>
          <a:xfrm>
            <a:off x="1528150" y="1676925"/>
            <a:ext cx="94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460" name="Google Shape;1460;p28"/>
          <p:cNvSpPr txBox="1">
            <a:spLocks noGrp="1"/>
          </p:cNvSpPr>
          <p:nvPr>
            <p:ph type="title" idx="8"/>
          </p:nvPr>
        </p:nvSpPr>
        <p:spPr>
          <a:xfrm>
            <a:off x="4101300" y="1676925"/>
            <a:ext cx="94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461" name="Google Shape;1461;p28"/>
          <p:cNvSpPr txBox="1">
            <a:spLocks noGrp="1"/>
          </p:cNvSpPr>
          <p:nvPr>
            <p:ph type="title" idx="9"/>
          </p:nvPr>
        </p:nvSpPr>
        <p:spPr>
          <a:xfrm>
            <a:off x="6674450" y="1676925"/>
            <a:ext cx="94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29"/>
          <p:cNvSpPr txBox="1">
            <a:spLocks noGrp="1"/>
          </p:cNvSpPr>
          <p:nvPr>
            <p:ph type="title"/>
          </p:nvPr>
        </p:nvSpPr>
        <p:spPr>
          <a:xfrm>
            <a:off x="2038200" y="2207942"/>
            <a:ext cx="5067600" cy="115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WHY MAKE GAME 2D</a:t>
            </a:r>
          </a:p>
        </p:txBody>
      </p:sp>
      <p:sp>
        <p:nvSpPr>
          <p:cNvPr id="1467" name="Google Shape;1467;p29"/>
          <p:cNvSpPr txBox="1">
            <a:spLocks noGrp="1"/>
          </p:cNvSpPr>
          <p:nvPr>
            <p:ph type="title" idx="2"/>
          </p:nvPr>
        </p:nvSpPr>
        <p:spPr>
          <a:xfrm>
            <a:off x="3949050" y="1403063"/>
            <a:ext cx="12459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grpSp>
        <p:nvGrpSpPr>
          <p:cNvPr id="1469" name="Google Shape;1469;p29"/>
          <p:cNvGrpSpPr/>
          <p:nvPr/>
        </p:nvGrpSpPr>
        <p:grpSpPr>
          <a:xfrm>
            <a:off x="844484" y="2993057"/>
            <a:ext cx="892968" cy="1339405"/>
            <a:chOff x="6421659" y="3904107"/>
            <a:chExt cx="892968" cy="1339405"/>
          </a:xfrm>
        </p:grpSpPr>
        <p:sp>
          <p:nvSpPr>
            <p:cNvPr id="1470" name="Google Shape;1470;p29"/>
            <p:cNvSpPr/>
            <p:nvPr/>
          </p:nvSpPr>
          <p:spPr>
            <a:xfrm>
              <a:off x="6421659" y="3904107"/>
              <a:ext cx="892968" cy="1339405"/>
            </a:xfrm>
            <a:custGeom>
              <a:avLst/>
              <a:gdLst/>
              <a:ahLst/>
              <a:cxnLst/>
              <a:rect l="l" t="t" r="r" b="b"/>
              <a:pathLst>
                <a:path w="892968" h="1339405" extrusionOk="0">
                  <a:moveTo>
                    <a:pt x="863155" y="654748"/>
                  </a:moveTo>
                  <a:lnTo>
                    <a:pt x="833438" y="654748"/>
                  </a:lnTo>
                  <a:lnTo>
                    <a:pt x="833438" y="595313"/>
                  </a:lnTo>
                  <a:lnTo>
                    <a:pt x="803624" y="595313"/>
                  </a:lnTo>
                  <a:lnTo>
                    <a:pt x="803624" y="565499"/>
                  </a:lnTo>
                  <a:lnTo>
                    <a:pt x="773906" y="565499"/>
                  </a:lnTo>
                  <a:lnTo>
                    <a:pt x="773906" y="535686"/>
                  </a:lnTo>
                  <a:lnTo>
                    <a:pt x="714375" y="535686"/>
                  </a:lnTo>
                  <a:lnTo>
                    <a:pt x="714375" y="505968"/>
                  </a:lnTo>
                  <a:lnTo>
                    <a:pt x="595313" y="505968"/>
                  </a:lnTo>
                  <a:lnTo>
                    <a:pt x="595313" y="535686"/>
                  </a:lnTo>
                  <a:lnTo>
                    <a:pt x="535781" y="535686"/>
                  </a:lnTo>
                  <a:lnTo>
                    <a:pt x="535781" y="476250"/>
                  </a:lnTo>
                  <a:lnTo>
                    <a:pt x="565499" y="476250"/>
                  </a:lnTo>
                  <a:lnTo>
                    <a:pt x="565499" y="416623"/>
                  </a:lnTo>
                  <a:lnTo>
                    <a:pt x="565499" y="357188"/>
                  </a:lnTo>
                  <a:lnTo>
                    <a:pt x="565499" y="297561"/>
                  </a:lnTo>
                  <a:lnTo>
                    <a:pt x="535781" y="297561"/>
                  </a:lnTo>
                  <a:lnTo>
                    <a:pt x="535781" y="267843"/>
                  </a:lnTo>
                  <a:lnTo>
                    <a:pt x="505968" y="267843"/>
                  </a:lnTo>
                  <a:lnTo>
                    <a:pt x="505968" y="208312"/>
                  </a:lnTo>
                  <a:lnTo>
                    <a:pt x="535781" y="208312"/>
                  </a:lnTo>
                  <a:lnTo>
                    <a:pt x="535781" y="178498"/>
                  </a:lnTo>
                  <a:lnTo>
                    <a:pt x="565499" y="178498"/>
                  </a:lnTo>
                  <a:lnTo>
                    <a:pt x="565499" y="119063"/>
                  </a:lnTo>
                  <a:lnTo>
                    <a:pt x="595313" y="119063"/>
                  </a:lnTo>
                  <a:lnTo>
                    <a:pt x="595313" y="89249"/>
                  </a:lnTo>
                  <a:lnTo>
                    <a:pt x="565499" y="89249"/>
                  </a:lnTo>
                  <a:lnTo>
                    <a:pt x="565499" y="29718"/>
                  </a:lnTo>
                  <a:lnTo>
                    <a:pt x="535781" y="29718"/>
                  </a:lnTo>
                  <a:lnTo>
                    <a:pt x="535781" y="0"/>
                  </a:lnTo>
                  <a:lnTo>
                    <a:pt x="357188" y="0"/>
                  </a:lnTo>
                  <a:lnTo>
                    <a:pt x="357188" y="29718"/>
                  </a:lnTo>
                  <a:lnTo>
                    <a:pt x="327374" y="29718"/>
                  </a:lnTo>
                  <a:lnTo>
                    <a:pt x="327374" y="89249"/>
                  </a:lnTo>
                  <a:lnTo>
                    <a:pt x="297656" y="89249"/>
                  </a:lnTo>
                  <a:lnTo>
                    <a:pt x="297656" y="119063"/>
                  </a:lnTo>
                  <a:lnTo>
                    <a:pt x="327374" y="119063"/>
                  </a:lnTo>
                  <a:lnTo>
                    <a:pt x="327374" y="178498"/>
                  </a:lnTo>
                  <a:lnTo>
                    <a:pt x="357188" y="178498"/>
                  </a:lnTo>
                  <a:lnTo>
                    <a:pt x="357188" y="208312"/>
                  </a:lnTo>
                  <a:lnTo>
                    <a:pt x="386905" y="208312"/>
                  </a:lnTo>
                  <a:lnTo>
                    <a:pt x="386905" y="267843"/>
                  </a:lnTo>
                  <a:lnTo>
                    <a:pt x="357188" y="267843"/>
                  </a:lnTo>
                  <a:lnTo>
                    <a:pt x="357188" y="297561"/>
                  </a:lnTo>
                  <a:lnTo>
                    <a:pt x="327374" y="297561"/>
                  </a:lnTo>
                  <a:lnTo>
                    <a:pt x="327374" y="357188"/>
                  </a:lnTo>
                  <a:lnTo>
                    <a:pt x="327374" y="416623"/>
                  </a:lnTo>
                  <a:lnTo>
                    <a:pt x="327374" y="476250"/>
                  </a:lnTo>
                  <a:lnTo>
                    <a:pt x="357188" y="476250"/>
                  </a:lnTo>
                  <a:lnTo>
                    <a:pt x="357188" y="535686"/>
                  </a:lnTo>
                  <a:lnTo>
                    <a:pt x="297656" y="535686"/>
                  </a:lnTo>
                  <a:lnTo>
                    <a:pt x="297656" y="505968"/>
                  </a:lnTo>
                  <a:lnTo>
                    <a:pt x="178594" y="505968"/>
                  </a:lnTo>
                  <a:lnTo>
                    <a:pt x="178594" y="535686"/>
                  </a:lnTo>
                  <a:lnTo>
                    <a:pt x="119063" y="535686"/>
                  </a:lnTo>
                  <a:lnTo>
                    <a:pt x="119063" y="565499"/>
                  </a:lnTo>
                  <a:lnTo>
                    <a:pt x="89249" y="565499"/>
                  </a:lnTo>
                  <a:lnTo>
                    <a:pt x="89249" y="595313"/>
                  </a:lnTo>
                  <a:lnTo>
                    <a:pt x="59531" y="595313"/>
                  </a:lnTo>
                  <a:lnTo>
                    <a:pt x="59531" y="654748"/>
                  </a:lnTo>
                  <a:lnTo>
                    <a:pt x="29718" y="654748"/>
                  </a:lnTo>
                  <a:lnTo>
                    <a:pt x="29718" y="714375"/>
                  </a:lnTo>
                  <a:lnTo>
                    <a:pt x="0" y="714375"/>
                  </a:lnTo>
                  <a:lnTo>
                    <a:pt x="0" y="833438"/>
                  </a:lnTo>
                  <a:lnTo>
                    <a:pt x="29718" y="833438"/>
                  </a:lnTo>
                  <a:lnTo>
                    <a:pt x="29718" y="922687"/>
                  </a:lnTo>
                  <a:lnTo>
                    <a:pt x="59531" y="922687"/>
                  </a:lnTo>
                  <a:lnTo>
                    <a:pt x="59531" y="982218"/>
                  </a:lnTo>
                  <a:lnTo>
                    <a:pt x="89249" y="982218"/>
                  </a:lnTo>
                  <a:lnTo>
                    <a:pt x="89249" y="1041749"/>
                  </a:lnTo>
                  <a:lnTo>
                    <a:pt x="119063" y="1041749"/>
                  </a:lnTo>
                  <a:lnTo>
                    <a:pt x="119063" y="1101281"/>
                  </a:lnTo>
                  <a:lnTo>
                    <a:pt x="148780" y="1101281"/>
                  </a:lnTo>
                  <a:lnTo>
                    <a:pt x="148780" y="1130998"/>
                  </a:lnTo>
                  <a:lnTo>
                    <a:pt x="178594" y="1130998"/>
                  </a:lnTo>
                  <a:lnTo>
                    <a:pt x="178594" y="1160812"/>
                  </a:lnTo>
                  <a:lnTo>
                    <a:pt x="208312" y="1160812"/>
                  </a:lnTo>
                  <a:lnTo>
                    <a:pt x="208312" y="1190625"/>
                  </a:lnTo>
                  <a:lnTo>
                    <a:pt x="238125" y="1190625"/>
                  </a:lnTo>
                  <a:lnTo>
                    <a:pt x="238125" y="1220343"/>
                  </a:lnTo>
                  <a:lnTo>
                    <a:pt x="267843" y="1220343"/>
                  </a:lnTo>
                  <a:lnTo>
                    <a:pt x="267843" y="1250061"/>
                  </a:lnTo>
                  <a:lnTo>
                    <a:pt x="297656" y="1250061"/>
                  </a:lnTo>
                  <a:lnTo>
                    <a:pt x="297656" y="1279874"/>
                  </a:lnTo>
                  <a:lnTo>
                    <a:pt x="357188" y="1279874"/>
                  </a:lnTo>
                  <a:lnTo>
                    <a:pt x="357188" y="1309688"/>
                  </a:lnTo>
                  <a:lnTo>
                    <a:pt x="416719" y="1309688"/>
                  </a:lnTo>
                  <a:lnTo>
                    <a:pt x="416719" y="1339406"/>
                  </a:lnTo>
                  <a:lnTo>
                    <a:pt x="476250" y="1339406"/>
                  </a:lnTo>
                  <a:lnTo>
                    <a:pt x="476250" y="1309688"/>
                  </a:lnTo>
                  <a:lnTo>
                    <a:pt x="535781" y="1309688"/>
                  </a:lnTo>
                  <a:lnTo>
                    <a:pt x="535781" y="1279874"/>
                  </a:lnTo>
                  <a:lnTo>
                    <a:pt x="595313" y="1279874"/>
                  </a:lnTo>
                  <a:lnTo>
                    <a:pt x="595313" y="1250061"/>
                  </a:lnTo>
                  <a:lnTo>
                    <a:pt x="625030" y="1250061"/>
                  </a:lnTo>
                  <a:lnTo>
                    <a:pt x="625030" y="1220343"/>
                  </a:lnTo>
                  <a:lnTo>
                    <a:pt x="654844" y="1220343"/>
                  </a:lnTo>
                  <a:lnTo>
                    <a:pt x="654844" y="1190625"/>
                  </a:lnTo>
                  <a:lnTo>
                    <a:pt x="684562" y="1190625"/>
                  </a:lnTo>
                  <a:lnTo>
                    <a:pt x="684562" y="1160812"/>
                  </a:lnTo>
                  <a:lnTo>
                    <a:pt x="714375" y="1160812"/>
                  </a:lnTo>
                  <a:lnTo>
                    <a:pt x="714375" y="1130998"/>
                  </a:lnTo>
                  <a:lnTo>
                    <a:pt x="744093" y="1130998"/>
                  </a:lnTo>
                  <a:lnTo>
                    <a:pt x="744093" y="1101281"/>
                  </a:lnTo>
                  <a:lnTo>
                    <a:pt x="773906" y="1101281"/>
                  </a:lnTo>
                  <a:lnTo>
                    <a:pt x="773906" y="1041749"/>
                  </a:lnTo>
                  <a:lnTo>
                    <a:pt x="803624" y="1041749"/>
                  </a:lnTo>
                  <a:lnTo>
                    <a:pt x="803624" y="982218"/>
                  </a:lnTo>
                  <a:lnTo>
                    <a:pt x="833438" y="982218"/>
                  </a:lnTo>
                  <a:lnTo>
                    <a:pt x="833438" y="922687"/>
                  </a:lnTo>
                  <a:lnTo>
                    <a:pt x="863155" y="922687"/>
                  </a:lnTo>
                  <a:lnTo>
                    <a:pt x="863155" y="833438"/>
                  </a:lnTo>
                  <a:lnTo>
                    <a:pt x="892969" y="833438"/>
                  </a:lnTo>
                  <a:lnTo>
                    <a:pt x="892969" y="714375"/>
                  </a:lnTo>
                  <a:lnTo>
                    <a:pt x="863155" y="714375"/>
                  </a:lnTo>
                  <a:lnTo>
                    <a:pt x="863155" y="654748"/>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71" name="Google Shape;1471;p29"/>
            <p:cNvGrpSpPr/>
            <p:nvPr/>
          </p:nvGrpSpPr>
          <p:grpSpPr>
            <a:xfrm>
              <a:off x="6421659" y="3904107"/>
              <a:ext cx="892873" cy="1339405"/>
              <a:chOff x="6421659" y="3904107"/>
              <a:chExt cx="892873" cy="1339405"/>
            </a:xfrm>
          </p:grpSpPr>
          <p:sp>
            <p:nvSpPr>
              <p:cNvPr id="1472" name="Google Shape;1472;p29"/>
              <p:cNvSpPr/>
              <p:nvPr/>
            </p:nvSpPr>
            <p:spPr>
              <a:xfrm>
                <a:off x="6838378" y="521379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29"/>
              <p:cNvSpPr/>
              <p:nvPr/>
            </p:nvSpPr>
            <p:spPr>
              <a:xfrm>
                <a:off x="6897909" y="518398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29"/>
              <p:cNvSpPr/>
              <p:nvPr/>
            </p:nvSpPr>
            <p:spPr>
              <a:xfrm>
                <a:off x="6957440" y="515416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9"/>
              <p:cNvSpPr/>
              <p:nvPr/>
            </p:nvSpPr>
            <p:spPr>
              <a:xfrm>
                <a:off x="7016971" y="51244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9"/>
              <p:cNvSpPr/>
              <p:nvPr/>
            </p:nvSpPr>
            <p:spPr>
              <a:xfrm>
                <a:off x="7046689" y="509473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9"/>
              <p:cNvSpPr/>
              <p:nvPr/>
            </p:nvSpPr>
            <p:spPr>
              <a:xfrm>
                <a:off x="7076503" y="5064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9"/>
              <p:cNvSpPr/>
              <p:nvPr/>
            </p:nvSpPr>
            <p:spPr>
              <a:xfrm>
                <a:off x="7106221" y="50351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9"/>
              <p:cNvSpPr/>
              <p:nvPr/>
            </p:nvSpPr>
            <p:spPr>
              <a:xfrm>
                <a:off x="7136034"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9"/>
              <p:cNvSpPr/>
              <p:nvPr/>
            </p:nvSpPr>
            <p:spPr>
              <a:xfrm>
                <a:off x="7165752" y="4945856"/>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9"/>
              <p:cNvSpPr/>
              <p:nvPr/>
            </p:nvSpPr>
            <p:spPr>
              <a:xfrm>
                <a:off x="7195565" y="488632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9"/>
              <p:cNvSpPr/>
              <p:nvPr/>
            </p:nvSpPr>
            <p:spPr>
              <a:xfrm>
                <a:off x="7225283" y="482679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9"/>
              <p:cNvSpPr/>
              <p:nvPr/>
            </p:nvSpPr>
            <p:spPr>
              <a:xfrm>
                <a:off x="7255096" y="4737544"/>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29"/>
              <p:cNvSpPr/>
              <p:nvPr/>
            </p:nvSpPr>
            <p:spPr>
              <a:xfrm>
                <a:off x="7255096" y="455885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29"/>
              <p:cNvSpPr/>
              <p:nvPr/>
            </p:nvSpPr>
            <p:spPr>
              <a:xfrm>
                <a:off x="7225283" y="449941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9"/>
              <p:cNvSpPr/>
              <p:nvPr/>
            </p:nvSpPr>
            <p:spPr>
              <a:xfrm>
                <a:off x="7195565" y="44696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9"/>
              <p:cNvSpPr/>
              <p:nvPr/>
            </p:nvSpPr>
            <p:spPr>
              <a:xfrm>
                <a:off x="6927627" y="44696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29"/>
              <p:cNvSpPr/>
              <p:nvPr/>
            </p:nvSpPr>
            <p:spPr>
              <a:xfrm>
                <a:off x="7136034" y="443979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29"/>
              <p:cNvSpPr/>
              <p:nvPr/>
            </p:nvSpPr>
            <p:spPr>
              <a:xfrm>
                <a:off x="6957440" y="443979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29"/>
              <p:cNvSpPr/>
              <p:nvPr/>
            </p:nvSpPr>
            <p:spPr>
              <a:xfrm>
                <a:off x="6897909" y="44994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29"/>
              <p:cNvSpPr/>
              <p:nvPr/>
            </p:nvSpPr>
            <p:spPr>
              <a:xfrm>
                <a:off x="7016971" y="4410075"/>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29"/>
              <p:cNvSpPr/>
              <p:nvPr/>
            </p:nvSpPr>
            <p:spPr>
              <a:xfrm>
                <a:off x="7284814" y="4618482"/>
                <a:ext cx="29718" cy="119062"/>
              </a:xfrm>
              <a:custGeom>
                <a:avLst/>
                <a:gdLst/>
                <a:ahLst/>
                <a:cxnLst/>
                <a:rect l="l" t="t" r="r" b="b"/>
                <a:pathLst>
                  <a:path w="29718" h="119062" extrusionOk="0">
                    <a:moveTo>
                      <a:pt x="0" y="0"/>
                    </a:moveTo>
                    <a:lnTo>
                      <a:pt x="29718" y="0"/>
                    </a:lnTo>
                    <a:lnTo>
                      <a:pt x="29718" y="119063"/>
                    </a:lnTo>
                    <a:lnTo>
                      <a:pt x="0" y="11906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29"/>
              <p:cNvSpPr/>
              <p:nvPr/>
            </p:nvSpPr>
            <p:spPr>
              <a:xfrm>
                <a:off x="6778846" y="518398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29"/>
              <p:cNvSpPr/>
              <p:nvPr/>
            </p:nvSpPr>
            <p:spPr>
              <a:xfrm>
                <a:off x="6719315" y="515416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5" name="Google Shape;1495;p29"/>
              <p:cNvSpPr/>
              <p:nvPr/>
            </p:nvSpPr>
            <p:spPr>
              <a:xfrm>
                <a:off x="6689502" y="51244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29"/>
              <p:cNvSpPr/>
              <p:nvPr/>
            </p:nvSpPr>
            <p:spPr>
              <a:xfrm>
                <a:off x="6659784" y="509473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29"/>
              <p:cNvSpPr/>
              <p:nvPr/>
            </p:nvSpPr>
            <p:spPr>
              <a:xfrm>
                <a:off x="6629971" y="5064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9"/>
              <p:cNvSpPr/>
              <p:nvPr/>
            </p:nvSpPr>
            <p:spPr>
              <a:xfrm>
                <a:off x="6600253" y="50351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9"/>
              <p:cNvSpPr/>
              <p:nvPr/>
            </p:nvSpPr>
            <p:spPr>
              <a:xfrm>
                <a:off x="6570439"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9"/>
              <p:cNvSpPr/>
              <p:nvPr/>
            </p:nvSpPr>
            <p:spPr>
              <a:xfrm>
                <a:off x="6540721" y="4945856"/>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29"/>
              <p:cNvSpPr/>
              <p:nvPr/>
            </p:nvSpPr>
            <p:spPr>
              <a:xfrm>
                <a:off x="6510908" y="488632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29"/>
              <p:cNvSpPr/>
              <p:nvPr/>
            </p:nvSpPr>
            <p:spPr>
              <a:xfrm>
                <a:off x="6481190" y="482679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9"/>
              <p:cNvSpPr/>
              <p:nvPr/>
            </p:nvSpPr>
            <p:spPr>
              <a:xfrm>
                <a:off x="6451377" y="4737544"/>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9"/>
              <p:cNvSpPr/>
              <p:nvPr/>
            </p:nvSpPr>
            <p:spPr>
              <a:xfrm>
                <a:off x="6451377" y="455885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29"/>
              <p:cNvSpPr/>
              <p:nvPr/>
            </p:nvSpPr>
            <p:spPr>
              <a:xfrm>
                <a:off x="6481190" y="449941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29"/>
              <p:cNvSpPr/>
              <p:nvPr/>
            </p:nvSpPr>
            <p:spPr>
              <a:xfrm>
                <a:off x="6510908" y="458866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9"/>
              <p:cNvSpPr/>
              <p:nvPr/>
            </p:nvSpPr>
            <p:spPr>
              <a:xfrm>
                <a:off x="6510908" y="4707731"/>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9"/>
              <p:cNvSpPr/>
              <p:nvPr/>
            </p:nvSpPr>
            <p:spPr>
              <a:xfrm>
                <a:off x="6540721" y="479698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9"/>
              <p:cNvSpPr/>
              <p:nvPr/>
            </p:nvSpPr>
            <p:spPr>
              <a:xfrm>
                <a:off x="6570439" y="485660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9"/>
              <p:cNvSpPr/>
              <p:nvPr/>
            </p:nvSpPr>
            <p:spPr>
              <a:xfrm>
                <a:off x="6600253" y="491604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9"/>
              <p:cNvSpPr/>
              <p:nvPr/>
            </p:nvSpPr>
            <p:spPr>
              <a:xfrm>
                <a:off x="6629971" y="49756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9"/>
              <p:cNvSpPr/>
              <p:nvPr/>
            </p:nvSpPr>
            <p:spPr>
              <a:xfrm>
                <a:off x="6659784"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9"/>
              <p:cNvSpPr/>
              <p:nvPr/>
            </p:nvSpPr>
            <p:spPr>
              <a:xfrm>
                <a:off x="6689502" y="50351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9"/>
              <p:cNvSpPr/>
              <p:nvPr/>
            </p:nvSpPr>
            <p:spPr>
              <a:xfrm>
                <a:off x="6719315" y="5064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29"/>
              <p:cNvSpPr/>
              <p:nvPr/>
            </p:nvSpPr>
            <p:spPr>
              <a:xfrm>
                <a:off x="6987158" y="5064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29"/>
              <p:cNvSpPr/>
              <p:nvPr/>
            </p:nvSpPr>
            <p:spPr>
              <a:xfrm>
                <a:off x="7016971" y="50351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9"/>
              <p:cNvSpPr/>
              <p:nvPr/>
            </p:nvSpPr>
            <p:spPr>
              <a:xfrm>
                <a:off x="7046689"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9"/>
              <p:cNvSpPr/>
              <p:nvPr/>
            </p:nvSpPr>
            <p:spPr>
              <a:xfrm>
                <a:off x="7076503" y="49756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9"/>
              <p:cNvSpPr/>
              <p:nvPr/>
            </p:nvSpPr>
            <p:spPr>
              <a:xfrm>
                <a:off x="7106221" y="491604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9"/>
              <p:cNvSpPr/>
              <p:nvPr/>
            </p:nvSpPr>
            <p:spPr>
              <a:xfrm>
                <a:off x="7136034" y="485660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9"/>
              <p:cNvSpPr/>
              <p:nvPr/>
            </p:nvSpPr>
            <p:spPr>
              <a:xfrm>
                <a:off x="7165752" y="479698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29"/>
              <p:cNvSpPr/>
              <p:nvPr/>
            </p:nvSpPr>
            <p:spPr>
              <a:xfrm>
                <a:off x="7225283" y="464820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29"/>
              <p:cNvSpPr/>
              <p:nvPr/>
            </p:nvSpPr>
            <p:spPr>
              <a:xfrm>
                <a:off x="7195565" y="458866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9"/>
              <p:cNvSpPr/>
              <p:nvPr/>
            </p:nvSpPr>
            <p:spPr>
              <a:xfrm>
                <a:off x="7165752" y="452913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9"/>
              <p:cNvSpPr/>
              <p:nvPr/>
            </p:nvSpPr>
            <p:spPr>
              <a:xfrm>
                <a:off x="7106221" y="4499419"/>
                <a:ext cx="59531" cy="30099"/>
              </a:xfrm>
              <a:custGeom>
                <a:avLst/>
                <a:gdLst/>
                <a:ahLst/>
                <a:cxnLst/>
                <a:rect l="l" t="t" r="r" b="b"/>
                <a:pathLst>
                  <a:path w="59531" h="30099" extrusionOk="0">
                    <a:moveTo>
                      <a:pt x="0" y="0"/>
                    </a:moveTo>
                    <a:lnTo>
                      <a:pt x="59531" y="0"/>
                    </a:lnTo>
                    <a:lnTo>
                      <a:pt x="59531" y="30099"/>
                    </a:lnTo>
                    <a:lnTo>
                      <a:pt x="0" y="30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9"/>
              <p:cNvSpPr/>
              <p:nvPr/>
            </p:nvSpPr>
            <p:spPr>
              <a:xfrm>
                <a:off x="7046689" y="4469606"/>
                <a:ext cx="59531" cy="30099"/>
              </a:xfrm>
              <a:custGeom>
                <a:avLst/>
                <a:gdLst/>
                <a:ahLst/>
                <a:cxnLst/>
                <a:rect l="l" t="t" r="r" b="b"/>
                <a:pathLst>
                  <a:path w="59531" h="30099" extrusionOk="0">
                    <a:moveTo>
                      <a:pt x="0" y="0"/>
                    </a:moveTo>
                    <a:lnTo>
                      <a:pt x="59531" y="0"/>
                    </a:lnTo>
                    <a:lnTo>
                      <a:pt x="59531" y="30099"/>
                    </a:lnTo>
                    <a:lnTo>
                      <a:pt x="0" y="30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9"/>
              <p:cNvSpPr/>
              <p:nvPr/>
            </p:nvSpPr>
            <p:spPr>
              <a:xfrm>
                <a:off x="6987158" y="4499419"/>
                <a:ext cx="59531" cy="30099"/>
              </a:xfrm>
              <a:custGeom>
                <a:avLst/>
                <a:gdLst/>
                <a:ahLst/>
                <a:cxnLst/>
                <a:rect l="l" t="t" r="r" b="b"/>
                <a:pathLst>
                  <a:path w="59531" h="30099" extrusionOk="0">
                    <a:moveTo>
                      <a:pt x="0" y="0"/>
                    </a:moveTo>
                    <a:lnTo>
                      <a:pt x="59531" y="0"/>
                    </a:lnTo>
                    <a:lnTo>
                      <a:pt x="59531" y="30099"/>
                    </a:lnTo>
                    <a:lnTo>
                      <a:pt x="0" y="30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9"/>
              <p:cNvSpPr/>
              <p:nvPr/>
            </p:nvSpPr>
            <p:spPr>
              <a:xfrm>
                <a:off x="6957440" y="4529137"/>
                <a:ext cx="29718" cy="30099"/>
              </a:xfrm>
              <a:custGeom>
                <a:avLst/>
                <a:gdLst/>
                <a:ahLst/>
                <a:cxnLst/>
                <a:rect l="l" t="t" r="r" b="b"/>
                <a:pathLst>
                  <a:path w="29718" h="30099" extrusionOk="0">
                    <a:moveTo>
                      <a:pt x="0" y="0"/>
                    </a:moveTo>
                    <a:lnTo>
                      <a:pt x="29718" y="0"/>
                    </a:lnTo>
                    <a:lnTo>
                      <a:pt x="29718" y="30099"/>
                    </a:lnTo>
                    <a:lnTo>
                      <a:pt x="0" y="30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29"/>
              <p:cNvSpPr/>
              <p:nvPr/>
            </p:nvSpPr>
            <p:spPr>
              <a:xfrm>
                <a:off x="7195565" y="4707731"/>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29"/>
              <p:cNvSpPr/>
              <p:nvPr/>
            </p:nvSpPr>
            <p:spPr>
              <a:xfrm>
                <a:off x="6749033" y="509473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9"/>
              <p:cNvSpPr/>
              <p:nvPr/>
            </p:nvSpPr>
            <p:spPr>
              <a:xfrm>
                <a:off x="6927627" y="509473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9"/>
              <p:cNvSpPr/>
              <p:nvPr/>
            </p:nvSpPr>
            <p:spPr>
              <a:xfrm>
                <a:off x="6808564" y="5124450"/>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9"/>
              <p:cNvSpPr/>
              <p:nvPr/>
            </p:nvSpPr>
            <p:spPr>
              <a:xfrm>
                <a:off x="6778846" y="4856607"/>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29"/>
              <p:cNvSpPr/>
              <p:nvPr/>
            </p:nvSpPr>
            <p:spPr>
              <a:xfrm>
                <a:off x="6957440" y="4826793"/>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29"/>
              <p:cNvSpPr/>
              <p:nvPr/>
            </p:nvSpPr>
            <p:spPr>
              <a:xfrm>
                <a:off x="6689502" y="4826793"/>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29"/>
              <p:cNvSpPr/>
              <p:nvPr/>
            </p:nvSpPr>
            <p:spPr>
              <a:xfrm>
                <a:off x="7046689" y="479698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29"/>
              <p:cNvSpPr/>
              <p:nvPr/>
            </p:nvSpPr>
            <p:spPr>
              <a:xfrm>
                <a:off x="6629971" y="479698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29"/>
              <p:cNvSpPr/>
              <p:nvPr/>
            </p:nvSpPr>
            <p:spPr>
              <a:xfrm>
                <a:off x="6629971" y="473754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29"/>
              <p:cNvSpPr/>
              <p:nvPr/>
            </p:nvSpPr>
            <p:spPr>
              <a:xfrm>
                <a:off x="6689502" y="470773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29"/>
              <p:cNvSpPr/>
              <p:nvPr/>
            </p:nvSpPr>
            <p:spPr>
              <a:xfrm>
                <a:off x="7046689" y="473754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29"/>
              <p:cNvSpPr/>
              <p:nvPr/>
            </p:nvSpPr>
            <p:spPr>
              <a:xfrm>
                <a:off x="6987158" y="470773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29"/>
              <p:cNvSpPr/>
              <p:nvPr/>
            </p:nvSpPr>
            <p:spPr>
              <a:xfrm>
                <a:off x="6749033" y="4677918"/>
                <a:ext cx="238125" cy="29718"/>
              </a:xfrm>
              <a:custGeom>
                <a:avLst/>
                <a:gdLst/>
                <a:ahLst/>
                <a:cxnLst/>
                <a:rect l="l" t="t" r="r" b="b"/>
                <a:pathLst>
                  <a:path w="238125" h="29718" extrusionOk="0">
                    <a:moveTo>
                      <a:pt x="0" y="0"/>
                    </a:moveTo>
                    <a:lnTo>
                      <a:pt x="238125" y="0"/>
                    </a:lnTo>
                    <a:lnTo>
                      <a:pt x="238125"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9"/>
              <p:cNvSpPr/>
              <p:nvPr/>
            </p:nvSpPr>
            <p:spPr>
              <a:xfrm>
                <a:off x="7106221" y="476726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9"/>
              <p:cNvSpPr/>
              <p:nvPr/>
            </p:nvSpPr>
            <p:spPr>
              <a:xfrm>
                <a:off x="6600253" y="476726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9"/>
              <p:cNvSpPr/>
              <p:nvPr/>
            </p:nvSpPr>
            <p:spPr>
              <a:xfrm>
                <a:off x="6838378" y="518398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9"/>
              <p:cNvSpPr/>
              <p:nvPr/>
            </p:nvSpPr>
            <p:spPr>
              <a:xfrm>
                <a:off x="6838378" y="515416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9"/>
              <p:cNvSpPr/>
              <p:nvPr/>
            </p:nvSpPr>
            <p:spPr>
              <a:xfrm>
                <a:off x="6868096" y="441007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9"/>
              <p:cNvSpPr/>
              <p:nvPr/>
            </p:nvSpPr>
            <p:spPr>
              <a:xfrm>
                <a:off x="7136034" y="49160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9"/>
              <p:cNvSpPr/>
              <p:nvPr/>
            </p:nvSpPr>
            <p:spPr>
              <a:xfrm>
                <a:off x="7106220" y="4945856"/>
                <a:ext cx="59531" cy="89249"/>
              </a:xfrm>
              <a:custGeom>
                <a:avLst/>
                <a:gdLst/>
                <a:ahLst/>
                <a:cxnLst/>
                <a:rect l="l" t="t" r="r" b="b"/>
                <a:pathLst>
                  <a:path w="59531" h="89249" extrusionOk="0">
                    <a:moveTo>
                      <a:pt x="59531" y="0"/>
                    </a:moveTo>
                    <a:lnTo>
                      <a:pt x="59531" y="59531"/>
                    </a:lnTo>
                    <a:lnTo>
                      <a:pt x="29813" y="59531"/>
                    </a:lnTo>
                    <a:lnTo>
                      <a:pt x="29813" y="89249"/>
                    </a:lnTo>
                    <a:lnTo>
                      <a:pt x="0" y="89249"/>
                    </a:lnTo>
                    <a:lnTo>
                      <a:pt x="0" y="29813"/>
                    </a:lnTo>
                    <a:lnTo>
                      <a:pt x="29813" y="29813"/>
                    </a:lnTo>
                    <a:lnTo>
                      <a:pt x="29813" y="0"/>
                    </a:lnTo>
                    <a:lnTo>
                      <a:pt x="5953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29"/>
              <p:cNvSpPr/>
              <p:nvPr/>
            </p:nvSpPr>
            <p:spPr>
              <a:xfrm>
                <a:off x="7076503"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29"/>
              <p:cNvSpPr/>
              <p:nvPr/>
            </p:nvSpPr>
            <p:spPr>
              <a:xfrm>
                <a:off x="7046689" y="503510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29"/>
              <p:cNvSpPr/>
              <p:nvPr/>
            </p:nvSpPr>
            <p:spPr>
              <a:xfrm>
                <a:off x="7046689" y="5064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29"/>
              <p:cNvSpPr/>
              <p:nvPr/>
            </p:nvSpPr>
            <p:spPr>
              <a:xfrm>
                <a:off x="6897909" y="5124450"/>
                <a:ext cx="119062" cy="59531"/>
              </a:xfrm>
              <a:custGeom>
                <a:avLst/>
                <a:gdLst/>
                <a:ahLst/>
                <a:cxnLst/>
                <a:rect l="l" t="t" r="r" b="b"/>
                <a:pathLst>
                  <a:path w="119062" h="59531" extrusionOk="0">
                    <a:moveTo>
                      <a:pt x="119063" y="0"/>
                    </a:moveTo>
                    <a:lnTo>
                      <a:pt x="119063" y="29718"/>
                    </a:lnTo>
                    <a:lnTo>
                      <a:pt x="59531" y="29718"/>
                    </a:lnTo>
                    <a:lnTo>
                      <a:pt x="59531" y="59531"/>
                    </a:lnTo>
                    <a:lnTo>
                      <a:pt x="0" y="59531"/>
                    </a:lnTo>
                    <a:lnTo>
                      <a:pt x="0" y="29718"/>
                    </a:lnTo>
                    <a:lnTo>
                      <a:pt x="29718" y="29718"/>
                    </a:lnTo>
                    <a:lnTo>
                      <a:pt x="29718" y="0"/>
                    </a:lnTo>
                    <a:lnTo>
                      <a:pt x="11906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9"/>
              <p:cNvSpPr/>
              <p:nvPr/>
            </p:nvSpPr>
            <p:spPr>
              <a:xfrm>
                <a:off x="7016971" y="506491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9"/>
              <p:cNvSpPr/>
              <p:nvPr/>
            </p:nvSpPr>
            <p:spPr>
              <a:xfrm>
                <a:off x="6987158" y="509473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29"/>
              <p:cNvSpPr/>
              <p:nvPr/>
            </p:nvSpPr>
            <p:spPr>
              <a:xfrm>
                <a:off x="6481190" y="464820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29"/>
              <p:cNvSpPr/>
              <p:nvPr/>
            </p:nvSpPr>
            <p:spPr>
              <a:xfrm>
                <a:off x="6510908" y="44696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29"/>
              <p:cNvSpPr/>
              <p:nvPr/>
            </p:nvSpPr>
            <p:spPr>
              <a:xfrm>
                <a:off x="6540721" y="452913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29"/>
              <p:cNvSpPr/>
              <p:nvPr/>
            </p:nvSpPr>
            <p:spPr>
              <a:xfrm>
                <a:off x="6778846" y="44696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9"/>
              <p:cNvSpPr/>
              <p:nvPr/>
            </p:nvSpPr>
            <p:spPr>
              <a:xfrm>
                <a:off x="6778846" y="438035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29"/>
              <p:cNvSpPr/>
              <p:nvPr/>
            </p:nvSpPr>
            <p:spPr>
              <a:xfrm>
                <a:off x="6927627" y="438035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29"/>
              <p:cNvSpPr/>
              <p:nvPr/>
            </p:nvSpPr>
            <p:spPr>
              <a:xfrm>
                <a:off x="6749033" y="432073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29"/>
              <p:cNvSpPr/>
              <p:nvPr/>
            </p:nvSpPr>
            <p:spPr>
              <a:xfrm>
                <a:off x="6778846" y="432073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29"/>
              <p:cNvSpPr/>
              <p:nvPr/>
            </p:nvSpPr>
            <p:spPr>
              <a:xfrm>
                <a:off x="6778846" y="423148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29"/>
              <p:cNvSpPr/>
              <p:nvPr/>
            </p:nvSpPr>
            <p:spPr>
              <a:xfrm>
                <a:off x="6778846" y="39635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29"/>
              <p:cNvSpPr/>
              <p:nvPr/>
            </p:nvSpPr>
            <p:spPr>
              <a:xfrm>
                <a:off x="6927627" y="39635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29"/>
              <p:cNvSpPr/>
              <p:nvPr/>
            </p:nvSpPr>
            <p:spPr>
              <a:xfrm>
                <a:off x="6749033" y="4261294"/>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29"/>
              <p:cNvSpPr/>
              <p:nvPr/>
            </p:nvSpPr>
            <p:spPr>
              <a:xfrm>
                <a:off x="6957440" y="4261294"/>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29"/>
              <p:cNvSpPr/>
              <p:nvPr/>
            </p:nvSpPr>
            <p:spPr>
              <a:xfrm>
                <a:off x="6897909" y="432073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29"/>
              <p:cNvSpPr/>
              <p:nvPr/>
            </p:nvSpPr>
            <p:spPr>
              <a:xfrm>
                <a:off x="6897909" y="423148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29"/>
              <p:cNvSpPr/>
              <p:nvPr/>
            </p:nvSpPr>
            <p:spPr>
              <a:xfrm>
                <a:off x="6838378" y="435054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29"/>
              <p:cNvSpPr/>
              <p:nvPr/>
            </p:nvSpPr>
            <p:spPr>
              <a:xfrm>
                <a:off x="6778846" y="4261294"/>
                <a:ext cx="178593" cy="89249"/>
              </a:xfrm>
              <a:custGeom>
                <a:avLst/>
                <a:gdLst/>
                <a:ahLst/>
                <a:cxnLst/>
                <a:rect l="l" t="t" r="r" b="b"/>
                <a:pathLst>
                  <a:path w="178593" h="89249" extrusionOk="0">
                    <a:moveTo>
                      <a:pt x="178594" y="0"/>
                    </a:moveTo>
                    <a:lnTo>
                      <a:pt x="178594" y="59436"/>
                    </a:lnTo>
                    <a:lnTo>
                      <a:pt x="119063" y="59436"/>
                    </a:lnTo>
                    <a:lnTo>
                      <a:pt x="119063" y="89249"/>
                    </a:lnTo>
                    <a:lnTo>
                      <a:pt x="59531" y="89249"/>
                    </a:lnTo>
                    <a:lnTo>
                      <a:pt x="59531" y="59436"/>
                    </a:lnTo>
                    <a:lnTo>
                      <a:pt x="0" y="59436"/>
                    </a:lnTo>
                    <a:lnTo>
                      <a:pt x="0" y="0"/>
                    </a:lnTo>
                    <a:lnTo>
                      <a:pt x="59531" y="0"/>
                    </a:lnTo>
                    <a:lnTo>
                      <a:pt x="59531" y="29718"/>
                    </a:lnTo>
                    <a:lnTo>
                      <a:pt x="119063" y="29718"/>
                    </a:lnTo>
                    <a:lnTo>
                      <a:pt x="119063" y="0"/>
                    </a:lnTo>
                    <a:lnTo>
                      <a:pt x="178594"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3" name="Google Shape;1573;p29"/>
              <p:cNvSpPr/>
              <p:nvPr/>
            </p:nvSpPr>
            <p:spPr>
              <a:xfrm>
                <a:off x="6838378" y="426129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29"/>
              <p:cNvSpPr/>
              <p:nvPr/>
            </p:nvSpPr>
            <p:spPr>
              <a:xfrm>
                <a:off x="6808564" y="3993356"/>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9"/>
              <p:cNvSpPr/>
              <p:nvPr/>
            </p:nvSpPr>
            <p:spPr>
              <a:xfrm>
                <a:off x="6778846" y="3904107"/>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9"/>
              <p:cNvSpPr/>
              <p:nvPr/>
            </p:nvSpPr>
            <p:spPr>
              <a:xfrm>
                <a:off x="6957440" y="432073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9"/>
              <p:cNvSpPr/>
              <p:nvPr/>
            </p:nvSpPr>
            <p:spPr>
              <a:xfrm>
                <a:off x="6540721" y="443979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9"/>
              <p:cNvSpPr/>
              <p:nvPr/>
            </p:nvSpPr>
            <p:spPr>
              <a:xfrm>
                <a:off x="6570439" y="4499419"/>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9"/>
              <p:cNvSpPr/>
              <p:nvPr/>
            </p:nvSpPr>
            <p:spPr>
              <a:xfrm>
                <a:off x="6719315" y="443979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9"/>
              <p:cNvSpPr/>
              <p:nvPr/>
            </p:nvSpPr>
            <p:spPr>
              <a:xfrm>
                <a:off x="6808564" y="44994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9"/>
              <p:cNvSpPr/>
              <p:nvPr/>
            </p:nvSpPr>
            <p:spPr>
              <a:xfrm>
                <a:off x="6600253" y="4410075"/>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9"/>
              <p:cNvSpPr/>
              <p:nvPr/>
            </p:nvSpPr>
            <p:spPr>
              <a:xfrm>
                <a:off x="6629971" y="4469606"/>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9"/>
              <p:cNvSpPr/>
              <p:nvPr/>
            </p:nvSpPr>
            <p:spPr>
              <a:xfrm>
                <a:off x="6689502" y="4499419"/>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9"/>
              <p:cNvSpPr/>
              <p:nvPr/>
            </p:nvSpPr>
            <p:spPr>
              <a:xfrm>
                <a:off x="6749033" y="45291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9"/>
              <p:cNvSpPr/>
              <p:nvPr/>
            </p:nvSpPr>
            <p:spPr>
              <a:xfrm>
                <a:off x="6421659" y="4618482"/>
                <a:ext cx="29718" cy="119062"/>
              </a:xfrm>
              <a:custGeom>
                <a:avLst/>
                <a:gdLst/>
                <a:ahLst/>
                <a:cxnLst/>
                <a:rect l="l" t="t" r="r" b="b"/>
                <a:pathLst>
                  <a:path w="29718" h="119062" extrusionOk="0">
                    <a:moveTo>
                      <a:pt x="0" y="0"/>
                    </a:moveTo>
                    <a:lnTo>
                      <a:pt x="29718" y="0"/>
                    </a:lnTo>
                    <a:lnTo>
                      <a:pt x="29718" y="119063"/>
                    </a:lnTo>
                    <a:lnTo>
                      <a:pt x="0" y="11906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29"/>
              <p:cNvSpPr/>
              <p:nvPr/>
            </p:nvSpPr>
            <p:spPr>
              <a:xfrm>
                <a:off x="6778846" y="41719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29"/>
              <p:cNvSpPr/>
              <p:nvPr/>
            </p:nvSpPr>
            <p:spPr>
              <a:xfrm>
                <a:off x="6808564" y="411241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29"/>
              <p:cNvSpPr/>
              <p:nvPr/>
            </p:nvSpPr>
            <p:spPr>
              <a:xfrm>
                <a:off x="6927627" y="41719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9"/>
              <p:cNvSpPr/>
              <p:nvPr/>
            </p:nvSpPr>
            <p:spPr>
              <a:xfrm>
                <a:off x="6927627" y="40826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29"/>
              <p:cNvSpPr/>
              <p:nvPr/>
            </p:nvSpPr>
            <p:spPr>
              <a:xfrm>
                <a:off x="6778846" y="40826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29"/>
              <p:cNvSpPr/>
              <p:nvPr/>
            </p:nvSpPr>
            <p:spPr>
              <a:xfrm>
                <a:off x="6719315" y="39933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29"/>
              <p:cNvSpPr/>
              <p:nvPr/>
            </p:nvSpPr>
            <p:spPr>
              <a:xfrm>
                <a:off x="6987158" y="39933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29"/>
              <p:cNvSpPr/>
              <p:nvPr/>
            </p:nvSpPr>
            <p:spPr>
              <a:xfrm>
                <a:off x="6957440" y="393382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29"/>
              <p:cNvSpPr/>
              <p:nvPr/>
            </p:nvSpPr>
            <p:spPr>
              <a:xfrm>
                <a:off x="6778846" y="3933825"/>
                <a:ext cx="178593" cy="59531"/>
              </a:xfrm>
              <a:custGeom>
                <a:avLst/>
                <a:gdLst/>
                <a:ahLst/>
                <a:cxnLst/>
                <a:rect l="l" t="t" r="r" b="b"/>
                <a:pathLst>
                  <a:path w="178593" h="59531" extrusionOk="0">
                    <a:moveTo>
                      <a:pt x="178594" y="0"/>
                    </a:moveTo>
                    <a:lnTo>
                      <a:pt x="178594" y="29718"/>
                    </a:lnTo>
                    <a:lnTo>
                      <a:pt x="148780" y="29718"/>
                    </a:lnTo>
                    <a:lnTo>
                      <a:pt x="148780" y="59531"/>
                    </a:lnTo>
                    <a:lnTo>
                      <a:pt x="29718" y="59531"/>
                    </a:lnTo>
                    <a:lnTo>
                      <a:pt x="29718" y="29718"/>
                    </a:lnTo>
                    <a:lnTo>
                      <a:pt x="0" y="29718"/>
                    </a:lnTo>
                    <a:lnTo>
                      <a:pt x="0" y="0"/>
                    </a:lnTo>
                    <a:lnTo>
                      <a:pt x="17859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29"/>
              <p:cNvSpPr/>
              <p:nvPr/>
            </p:nvSpPr>
            <p:spPr>
              <a:xfrm>
                <a:off x="6749033" y="393382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29"/>
              <p:cNvSpPr/>
              <p:nvPr/>
            </p:nvSpPr>
            <p:spPr>
              <a:xfrm>
                <a:off x="6957440" y="402316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29"/>
              <p:cNvSpPr/>
              <p:nvPr/>
            </p:nvSpPr>
            <p:spPr>
              <a:xfrm>
                <a:off x="6749033" y="402316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29"/>
              <p:cNvSpPr/>
              <p:nvPr/>
            </p:nvSpPr>
            <p:spPr>
              <a:xfrm>
                <a:off x="6897909" y="411241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29"/>
              <p:cNvSpPr/>
              <p:nvPr/>
            </p:nvSpPr>
            <p:spPr>
              <a:xfrm>
                <a:off x="6749033" y="420166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29"/>
              <p:cNvSpPr/>
              <p:nvPr/>
            </p:nvSpPr>
            <p:spPr>
              <a:xfrm>
                <a:off x="6957440" y="420166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29"/>
              <p:cNvSpPr/>
              <p:nvPr/>
            </p:nvSpPr>
            <p:spPr>
              <a:xfrm>
                <a:off x="6540721" y="46482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29"/>
              <p:cNvSpPr/>
              <p:nvPr/>
            </p:nvSpPr>
            <p:spPr>
              <a:xfrm>
                <a:off x="6570439" y="461848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3" name="Google Shape;1603;p29"/>
              <p:cNvSpPr/>
              <p:nvPr/>
            </p:nvSpPr>
            <p:spPr>
              <a:xfrm>
                <a:off x="6629971" y="4588668"/>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29"/>
              <p:cNvSpPr/>
              <p:nvPr/>
            </p:nvSpPr>
            <p:spPr>
              <a:xfrm>
                <a:off x="6719315" y="4618482"/>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9"/>
              <p:cNvSpPr/>
              <p:nvPr/>
            </p:nvSpPr>
            <p:spPr>
              <a:xfrm>
                <a:off x="6838378" y="4648200"/>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29"/>
              <p:cNvSpPr/>
              <p:nvPr/>
            </p:nvSpPr>
            <p:spPr>
              <a:xfrm>
                <a:off x="7016971" y="4677918"/>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29"/>
              <p:cNvSpPr/>
              <p:nvPr/>
            </p:nvSpPr>
            <p:spPr>
              <a:xfrm>
                <a:off x="7106221" y="4648200"/>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9"/>
              <p:cNvSpPr/>
              <p:nvPr/>
            </p:nvSpPr>
            <p:spPr>
              <a:xfrm>
                <a:off x="7076503" y="4588668"/>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29"/>
              <p:cNvSpPr/>
              <p:nvPr/>
            </p:nvSpPr>
            <p:spPr>
              <a:xfrm>
                <a:off x="6987158" y="4618482"/>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29"/>
              <p:cNvSpPr/>
              <p:nvPr/>
            </p:nvSpPr>
            <p:spPr>
              <a:xfrm>
                <a:off x="6927627" y="464820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11" name="Google Shape;1611;p29"/>
              <p:cNvGrpSpPr/>
              <p:nvPr/>
            </p:nvGrpSpPr>
            <p:grpSpPr>
              <a:xfrm>
                <a:off x="6927627" y="4945856"/>
                <a:ext cx="89249" cy="89249"/>
                <a:chOff x="6927627" y="4945856"/>
                <a:chExt cx="89249" cy="89249"/>
              </a:xfrm>
            </p:grpSpPr>
            <p:sp>
              <p:nvSpPr>
                <p:cNvPr id="1612" name="Google Shape;1612;p29"/>
                <p:cNvSpPr/>
                <p:nvPr/>
              </p:nvSpPr>
              <p:spPr>
                <a:xfrm>
                  <a:off x="6957440" y="49458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9"/>
                <p:cNvSpPr/>
                <p:nvPr/>
              </p:nvSpPr>
              <p:spPr>
                <a:xfrm>
                  <a:off x="6987158" y="49756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9"/>
                <p:cNvSpPr/>
                <p:nvPr/>
              </p:nvSpPr>
              <p:spPr>
                <a:xfrm>
                  <a:off x="6957440"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9"/>
                <p:cNvSpPr/>
                <p:nvPr/>
              </p:nvSpPr>
              <p:spPr>
                <a:xfrm>
                  <a:off x="6927627" y="49756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16" name="Google Shape;1616;p29"/>
              <p:cNvGrpSpPr/>
              <p:nvPr/>
            </p:nvGrpSpPr>
            <p:grpSpPr>
              <a:xfrm>
                <a:off x="6659784" y="4886325"/>
                <a:ext cx="89249" cy="89249"/>
                <a:chOff x="6659784" y="4886325"/>
                <a:chExt cx="89249" cy="89249"/>
              </a:xfrm>
            </p:grpSpPr>
            <p:sp>
              <p:nvSpPr>
                <p:cNvPr id="1617" name="Google Shape;1617;p29"/>
                <p:cNvSpPr/>
                <p:nvPr/>
              </p:nvSpPr>
              <p:spPr>
                <a:xfrm>
                  <a:off x="6689502" y="488632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9"/>
                <p:cNvSpPr/>
                <p:nvPr/>
              </p:nvSpPr>
              <p:spPr>
                <a:xfrm>
                  <a:off x="6719315" y="49160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9"/>
                <p:cNvSpPr/>
                <p:nvPr/>
              </p:nvSpPr>
              <p:spPr>
                <a:xfrm>
                  <a:off x="6689502" y="49458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29"/>
                <p:cNvSpPr/>
                <p:nvPr/>
              </p:nvSpPr>
              <p:spPr>
                <a:xfrm>
                  <a:off x="6659784" y="49160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21" name="Google Shape;1621;p29"/>
              <p:cNvSpPr/>
              <p:nvPr/>
            </p:nvSpPr>
            <p:spPr>
              <a:xfrm>
                <a:off x="6838378"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29"/>
              <p:cNvSpPr/>
              <p:nvPr/>
            </p:nvSpPr>
            <p:spPr>
              <a:xfrm>
                <a:off x="7136034" y="47077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9"/>
              <p:cNvSpPr/>
              <p:nvPr/>
            </p:nvSpPr>
            <p:spPr>
              <a:xfrm>
                <a:off x="6600253" y="4677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9"/>
              <p:cNvSpPr/>
              <p:nvPr/>
            </p:nvSpPr>
            <p:spPr>
              <a:xfrm>
                <a:off x="6510908" y="4618482"/>
                <a:ext cx="713613" cy="505777"/>
              </a:xfrm>
              <a:custGeom>
                <a:avLst/>
                <a:gdLst/>
                <a:ahLst/>
                <a:cxnLst/>
                <a:rect l="l" t="t" r="r" b="b"/>
                <a:pathLst>
                  <a:path w="713613" h="505777" extrusionOk="0">
                    <a:moveTo>
                      <a:pt x="684657" y="29718"/>
                    </a:moveTo>
                    <a:lnTo>
                      <a:pt x="684657" y="59436"/>
                    </a:lnTo>
                    <a:lnTo>
                      <a:pt x="595313" y="59436"/>
                    </a:lnTo>
                    <a:lnTo>
                      <a:pt x="595313" y="89154"/>
                    </a:lnTo>
                    <a:lnTo>
                      <a:pt x="535781" y="89154"/>
                    </a:lnTo>
                    <a:lnTo>
                      <a:pt x="535781" y="118872"/>
                    </a:lnTo>
                    <a:lnTo>
                      <a:pt x="595313" y="118872"/>
                    </a:lnTo>
                    <a:lnTo>
                      <a:pt x="595313" y="148590"/>
                    </a:lnTo>
                    <a:lnTo>
                      <a:pt x="625030" y="148590"/>
                    </a:lnTo>
                    <a:lnTo>
                      <a:pt x="625030" y="178308"/>
                    </a:lnTo>
                    <a:lnTo>
                      <a:pt x="595313" y="178308"/>
                    </a:lnTo>
                    <a:lnTo>
                      <a:pt x="595313" y="208026"/>
                    </a:lnTo>
                    <a:lnTo>
                      <a:pt x="535781" y="208026"/>
                    </a:lnTo>
                    <a:lnTo>
                      <a:pt x="535781" y="237744"/>
                    </a:lnTo>
                    <a:lnTo>
                      <a:pt x="446437" y="237744"/>
                    </a:lnTo>
                    <a:lnTo>
                      <a:pt x="446437" y="267462"/>
                    </a:lnTo>
                    <a:lnTo>
                      <a:pt x="267843" y="267462"/>
                    </a:lnTo>
                    <a:lnTo>
                      <a:pt x="267843" y="237744"/>
                    </a:lnTo>
                    <a:lnTo>
                      <a:pt x="178499" y="237744"/>
                    </a:lnTo>
                    <a:lnTo>
                      <a:pt x="178499" y="208026"/>
                    </a:lnTo>
                    <a:lnTo>
                      <a:pt x="118967" y="208026"/>
                    </a:lnTo>
                    <a:lnTo>
                      <a:pt x="118967" y="178308"/>
                    </a:lnTo>
                    <a:lnTo>
                      <a:pt x="89249" y="178308"/>
                    </a:lnTo>
                    <a:lnTo>
                      <a:pt x="89249" y="148590"/>
                    </a:lnTo>
                    <a:lnTo>
                      <a:pt x="118967" y="148590"/>
                    </a:lnTo>
                    <a:lnTo>
                      <a:pt x="118967" y="118872"/>
                    </a:lnTo>
                    <a:lnTo>
                      <a:pt x="178499" y="118872"/>
                    </a:lnTo>
                    <a:lnTo>
                      <a:pt x="178499" y="89154"/>
                    </a:lnTo>
                    <a:lnTo>
                      <a:pt x="238030" y="89154"/>
                    </a:lnTo>
                    <a:lnTo>
                      <a:pt x="238030" y="59436"/>
                    </a:lnTo>
                    <a:lnTo>
                      <a:pt x="327374" y="59436"/>
                    </a:lnTo>
                    <a:lnTo>
                      <a:pt x="327374" y="29718"/>
                    </a:lnTo>
                    <a:lnTo>
                      <a:pt x="208312" y="29718"/>
                    </a:lnTo>
                    <a:lnTo>
                      <a:pt x="208312" y="0"/>
                    </a:lnTo>
                    <a:lnTo>
                      <a:pt x="118967" y="0"/>
                    </a:lnTo>
                    <a:lnTo>
                      <a:pt x="118967" y="29718"/>
                    </a:lnTo>
                    <a:lnTo>
                      <a:pt x="59436" y="29718"/>
                    </a:lnTo>
                    <a:lnTo>
                      <a:pt x="59436" y="59436"/>
                    </a:lnTo>
                    <a:lnTo>
                      <a:pt x="29718" y="59436"/>
                    </a:lnTo>
                    <a:lnTo>
                      <a:pt x="29718" y="29718"/>
                    </a:lnTo>
                    <a:lnTo>
                      <a:pt x="0" y="29718"/>
                    </a:lnTo>
                    <a:lnTo>
                      <a:pt x="0" y="89249"/>
                    </a:lnTo>
                    <a:lnTo>
                      <a:pt x="29718" y="89249"/>
                    </a:lnTo>
                    <a:lnTo>
                      <a:pt x="29718" y="178594"/>
                    </a:lnTo>
                    <a:lnTo>
                      <a:pt x="59436" y="178594"/>
                    </a:lnTo>
                    <a:lnTo>
                      <a:pt x="59436" y="238125"/>
                    </a:lnTo>
                    <a:lnTo>
                      <a:pt x="89154" y="238125"/>
                    </a:lnTo>
                    <a:lnTo>
                      <a:pt x="89154" y="297656"/>
                    </a:lnTo>
                    <a:lnTo>
                      <a:pt x="118872" y="297656"/>
                    </a:lnTo>
                    <a:lnTo>
                      <a:pt x="118872" y="357188"/>
                    </a:lnTo>
                    <a:lnTo>
                      <a:pt x="148590" y="357188"/>
                    </a:lnTo>
                    <a:lnTo>
                      <a:pt x="148590" y="386905"/>
                    </a:lnTo>
                    <a:lnTo>
                      <a:pt x="178308" y="386905"/>
                    </a:lnTo>
                    <a:lnTo>
                      <a:pt x="178308" y="416623"/>
                    </a:lnTo>
                    <a:lnTo>
                      <a:pt x="208026" y="416623"/>
                    </a:lnTo>
                    <a:lnTo>
                      <a:pt x="208026" y="446341"/>
                    </a:lnTo>
                    <a:lnTo>
                      <a:pt x="237744" y="446341"/>
                    </a:lnTo>
                    <a:lnTo>
                      <a:pt x="237744" y="476059"/>
                    </a:lnTo>
                    <a:lnTo>
                      <a:pt x="297275" y="476059"/>
                    </a:lnTo>
                    <a:lnTo>
                      <a:pt x="297275" y="505778"/>
                    </a:lnTo>
                    <a:lnTo>
                      <a:pt x="416338" y="505778"/>
                    </a:lnTo>
                    <a:lnTo>
                      <a:pt x="416338" y="476059"/>
                    </a:lnTo>
                    <a:lnTo>
                      <a:pt x="475869" y="476059"/>
                    </a:lnTo>
                    <a:lnTo>
                      <a:pt x="475869" y="446341"/>
                    </a:lnTo>
                    <a:lnTo>
                      <a:pt x="505587" y="446341"/>
                    </a:lnTo>
                    <a:lnTo>
                      <a:pt x="505587" y="416623"/>
                    </a:lnTo>
                    <a:lnTo>
                      <a:pt x="535305" y="416623"/>
                    </a:lnTo>
                    <a:lnTo>
                      <a:pt x="535305" y="386905"/>
                    </a:lnTo>
                    <a:lnTo>
                      <a:pt x="565023" y="386905"/>
                    </a:lnTo>
                    <a:lnTo>
                      <a:pt x="565023" y="357188"/>
                    </a:lnTo>
                    <a:lnTo>
                      <a:pt x="594741" y="357188"/>
                    </a:lnTo>
                    <a:lnTo>
                      <a:pt x="594741" y="297656"/>
                    </a:lnTo>
                    <a:lnTo>
                      <a:pt x="624459" y="297656"/>
                    </a:lnTo>
                    <a:lnTo>
                      <a:pt x="624459" y="238125"/>
                    </a:lnTo>
                    <a:lnTo>
                      <a:pt x="654177" y="238125"/>
                    </a:lnTo>
                    <a:lnTo>
                      <a:pt x="654177" y="178594"/>
                    </a:lnTo>
                    <a:lnTo>
                      <a:pt x="683895" y="178594"/>
                    </a:lnTo>
                    <a:lnTo>
                      <a:pt x="683895" y="89249"/>
                    </a:lnTo>
                    <a:lnTo>
                      <a:pt x="713613" y="89249"/>
                    </a:lnTo>
                    <a:lnTo>
                      <a:pt x="713613" y="29718"/>
                    </a:lnTo>
                    <a:lnTo>
                      <a:pt x="683895" y="29718"/>
                    </a:lnTo>
                    <a:close/>
                    <a:moveTo>
                      <a:pt x="89345" y="59436"/>
                    </a:moveTo>
                    <a:lnTo>
                      <a:pt x="119063" y="59436"/>
                    </a:lnTo>
                    <a:lnTo>
                      <a:pt x="119063" y="89154"/>
                    </a:lnTo>
                    <a:lnTo>
                      <a:pt x="89345" y="89154"/>
                    </a:lnTo>
                    <a:lnTo>
                      <a:pt x="89345" y="59436"/>
                    </a:lnTo>
                    <a:close/>
                    <a:moveTo>
                      <a:pt x="238125" y="327279"/>
                    </a:moveTo>
                    <a:lnTo>
                      <a:pt x="208407" y="327279"/>
                    </a:lnTo>
                    <a:lnTo>
                      <a:pt x="208407" y="356997"/>
                    </a:lnTo>
                    <a:lnTo>
                      <a:pt x="178689" y="356997"/>
                    </a:lnTo>
                    <a:lnTo>
                      <a:pt x="178689" y="327279"/>
                    </a:lnTo>
                    <a:lnTo>
                      <a:pt x="148971" y="327279"/>
                    </a:lnTo>
                    <a:lnTo>
                      <a:pt x="148971" y="297561"/>
                    </a:lnTo>
                    <a:lnTo>
                      <a:pt x="178689" y="297561"/>
                    </a:lnTo>
                    <a:lnTo>
                      <a:pt x="178689" y="267843"/>
                    </a:lnTo>
                    <a:lnTo>
                      <a:pt x="208407" y="267843"/>
                    </a:lnTo>
                    <a:lnTo>
                      <a:pt x="208407" y="297561"/>
                    </a:lnTo>
                    <a:lnTo>
                      <a:pt x="238125" y="297561"/>
                    </a:lnTo>
                    <a:lnTo>
                      <a:pt x="238125" y="327279"/>
                    </a:lnTo>
                    <a:close/>
                    <a:moveTo>
                      <a:pt x="357188" y="416623"/>
                    </a:moveTo>
                    <a:lnTo>
                      <a:pt x="327470" y="416623"/>
                    </a:lnTo>
                    <a:lnTo>
                      <a:pt x="327470" y="386905"/>
                    </a:lnTo>
                    <a:lnTo>
                      <a:pt x="357188" y="386905"/>
                    </a:lnTo>
                    <a:lnTo>
                      <a:pt x="357188" y="416623"/>
                    </a:lnTo>
                    <a:close/>
                    <a:moveTo>
                      <a:pt x="505968" y="386905"/>
                    </a:moveTo>
                    <a:lnTo>
                      <a:pt x="476250" y="386905"/>
                    </a:lnTo>
                    <a:lnTo>
                      <a:pt x="476250" y="416623"/>
                    </a:lnTo>
                    <a:lnTo>
                      <a:pt x="446532" y="416623"/>
                    </a:lnTo>
                    <a:lnTo>
                      <a:pt x="446532" y="386905"/>
                    </a:lnTo>
                    <a:lnTo>
                      <a:pt x="416814" y="386905"/>
                    </a:lnTo>
                    <a:lnTo>
                      <a:pt x="416814" y="357188"/>
                    </a:lnTo>
                    <a:lnTo>
                      <a:pt x="446532" y="357188"/>
                    </a:lnTo>
                    <a:lnTo>
                      <a:pt x="446532" y="327470"/>
                    </a:lnTo>
                    <a:lnTo>
                      <a:pt x="476250" y="327470"/>
                    </a:lnTo>
                    <a:lnTo>
                      <a:pt x="476250" y="357188"/>
                    </a:lnTo>
                    <a:lnTo>
                      <a:pt x="505968" y="357188"/>
                    </a:lnTo>
                    <a:lnTo>
                      <a:pt x="505968" y="386905"/>
                    </a:lnTo>
                    <a:close/>
                    <a:moveTo>
                      <a:pt x="565499" y="297561"/>
                    </a:moveTo>
                    <a:lnTo>
                      <a:pt x="535781" y="297561"/>
                    </a:lnTo>
                    <a:lnTo>
                      <a:pt x="535781" y="267843"/>
                    </a:lnTo>
                    <a:lnTo>
                      <a:pt x="565499" y="267843"/>
                    </a:lnTo>
                    <a:lnTo>
                      <a:pt x="565499" y="297561"/>
                    </a:lnTo>
                    <a:close/>
                    <a:moveTo>
                      <a:pt x="654844" y="118967"/>
                    </a:moveTo>
                    <a:lnTo>
                      <a:pt x="625126" y="118967"/>
                    </a:lnTo>
                    <a:lnTo>
                      <a:pt x="625126" y="89249"/>
                    </a:lnTo>
                    <a:lnTo>
                      <a:pt x="654844" y="89249"/>
                    </a:lnTo>
                    <a:lnTo>
                      <a:pt x="654844" y="11896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9"/>
              <p:cNvSpPr/>
              <p:nvPr/>
            </p:nvSpPr>
            <p:spPr>
              <a:xfrm>
                <a:off x="6689502" y="49160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9"/>
              <p:cNvSpPr/>
              <p:nvPr/>
            </p:nvSpPr>
            <p:spPr>
              <a:xfrm>
                <a:off x="6957440" y="49756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9"/>
              <p:cNvSpPr/>
              <p:nvPr/>
            </p:nvSpPr>
            <p:spPr>
              <a:xfrm>
                <a:off x="7046689" y="488632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9"/>
              <p:cNvSpPr/>
              <p:nvPr/>
            </p:nvSpPr>
            <p:spPr>
              <a:xfrm>
                <a:off x="6749033" y="3993356"/>
                <a:ext cx="238125" cy="267938"/>
              </a:xfrm>
              <a:custGeom>
                <a:avLst/>
                <a:gdLst/>
                <a:ahLst/>
                <a:cxnLst/>
                <a:rect l="l" t="t" r="r" b="b"/>
                <a:pathLst>
                  <a:path w="238125" h="267938" extrusionOk="0">
                    <a:moveTo>
                      <a:pt x="238125" y="0"/>
                    </a:moveTo>
                    <a:lnTo>
                      <a:pt x="238125" y="29813"/>
                    </a:lnTo>
                    <a:lnTo>
                      <a:pt x="208407" y="29813"/>
                    </a:lnTo>
                    <a:lnTo>
                      <a:pt x="208407" y="89249"/>
                    </a:lnTo>
                    <a:lnTo>
                      <a:pt x="178594" y="89249"/>
                    </a:lnTo>
                    <a:lnTo>
                      <a:pt x="178594" y="119063"/>
                    </a:lnTo>
                    <a:lnTo>
                      <a:pt x="148876" y="119063"/>
                    </a:lnTo>
                    <a:lnTo>
                      <a:pt x="148876" y="178594"/>
                    </a:lnTo>
                    <a:lnTo>
                      <a:pt x="178594" y="178594"/>
                    </a:lnTo>
                    <a:lnTo>
                      <a:pt x="178594" y="208312"/>
                    </a:lnTo>
                    <a:lnTo>
                      <a:pt x="208407" y="208312"/>
                    </a:lnTo>
                    <a:lnTo>
                      <a:pt x="208407" y="238125"/>
                    </a:lnTo>
                    <a:lnTo>
                      <a:pt x="148876" y="238125"/>
                    </a:lnTo>
                    <a:lnTo>
                      <a:pt x="148876" y="267938"/>
                    </a:lnTo>
                    <a:lnTo>
                      <a:pt x="89345" y="267938"/>
                    </a:lnTo>
                    <a:lnTo>
                      <a:pt x="89345" y="238125"/>
                    </a:lnTo>
                    <a:lnTo>
                      <a:pt x="29813" y="238125"/>
                    </a:lnTo>
                    <a:lnTo>
                      <a:pt x="29813" y="208312"/>
                    </a:lnTo>
                    <a:lnTo>
                      <a:pt x="59531" y="208312"/>
                    </a:lnTo>
                    <a:lnTo>
                      <a:pt x="59531" y="178594"/>
                    </a:lnTo>
                    <a:lnTo>
                      <a:pt x="89345" y="178594"/>
                    </a:lnTo>
                    <a:lnTo>
                      <a:pt x="89345" y="119063"/>
                    </a:lnTo>
                    <a:lnTo>
                      <a:pt x="59531" y="119063"/>
                    </a:lnTo>
                    <a:lnTo>
                      <a:pt x="59531" y="89249"/>
                    </a:lnTo>
                    <a:lnTo>
                      <a:pt x="148876" y="89249"/>
                    </a:lnTo>
                    <a:lnTo>
                      <a:pt x="148876" y="59531"/>
                    </a:lnTo>
                    <a:lnTo>
                      <a:pt x="59531" y="59531"/>
                    </a:lnTo>
                    <a:lnTo>
                      <a:pt x="59531" y="89249"/>
                    </a:lnTo>
                    <a:lnTo>
                      <a:pt x="29813" y="89249"/>
                    </a:lnTo>
                    <a:lnTo>
                      <a:pt x="29813" y="29813"/>
                    </a:lnTo>
                    <a:lnTo>
                      <a:pt x="0" y="29813"/>
                    </a:lnTo>
                    <a:lnTo>
                      <a:pt x="0" y="0"/>
                    </a:lnTo>
                    <a:lnTo>
                      <a:pt x="59531" y="0"/>
                    </a:lnTo>
                    <a:lnTo>
                      <a:pt x="59531" y="29813"/>
                    </a:lnTo>
                    <a:lnTo>
                      <a:pt x="178594" y="29813"/>
                    </a:lnTo>
                    <a:lnTo>
                      <a:pt x="178594" y="0"/>
                    </a:lnTo>
                    <a:lnTo>
                      <a:pt x="2381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29"/>
              <p:cNvSpPr/>
              <p:nvPr/>
            </p:nvSpPr>
            <p:spPr>
              <a:xfrm>
                <a:off x="6778846" y="40528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29"/>
              <p:cNvSpPr/>
              <p:nvPr/>
            </p:nvSpPr>
            <p:spPr>
              <a:xfrm>
                <a:off x="6808564" y="40826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29"/>
              <p:cNvSpPr/>
              <p:nvPr/>
            </p:nvSpPr>
            <p:spPr>
              <a:xfrm>
                <a:off x="6927627" y="40528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29"/>
              <p:cNvSpPr/>
              <p:nvPr/>
            </p:nvSpPr>
            <p:spPr>
              <a:xfrm>
                <a:off x="6897909" y="40826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29"/>
              <p:cNvSpPr/>
              <p:nvPr/>
            </p:nvSpPr>
            <p:spPr>
              <a:xfrm>
                <a:off x="6808564" y="4052887"/>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29"/>
              <p:cNvSpPr/>
              <p:nvPr/>
            </p:nvSpPr>
            <p:spPr>
              <a:xfrm>
                <a:off x="6838378" y="411241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29"/>
              <p:cNvSpPr/>
              <p:nvPr/>
            </p:nvSpPr>
            <p:spPr>
              <a:xfrm>
                <a:off x="6808564" y="41719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29"/>
              <p:cNvSpPr/>
              <p:nvPr/>
            </p:nvSpPr>
            <p:spPr>
              <a:xfrm>
                <a:off x="6897909" y="41719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29"/>
              <p:cNvSpPr/>
              <p:nvPr/>
            </p:nvSpPr>
            <p:spPr>
              <a:xfrm>
                <a:off x="6927627" y="42016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29"/>
              <p:cNvSpPr/>
              <p:nvPr/>
            </p:nvSpPr>
            <p:spPr>
              <a:xfrm>
                <a:off x="6778846" y="42016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29"/>
              <p:cNvSpPr/>
              <p:nvPr/>
            </p:nvSpPr>
            <p:spPr>
              <a:xfrm>
                <a:off x="6749033" y="3993356"/>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29"/>
              <p:cNvSpPr/>
              <p:nvPr/>
            </p:nvSpPr>
            <p:spPr>
              <a:xfrm>
                <a:off x="6927627" y="3993356"/>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29"/>
              <p:cNvSpPr/>
              <p:nvPr/>
            </p:nvSpPr>
            <p:spPr>
              <a:xfrm>
                <a:off x="6808564" y="4023169"/>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29"/>
              <p:cNvSpPr/>
              <p:nvPr/>
            </p:nvSpPr>
            <p:spPr>
              <a:xfrm>
                <a:off x="6481190" y="476726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29"/>
              <p:cNvSpPr/>
              <p:nvPr/>
            </p:nvSpPr>
            <p:spPr>
              <a:xfrm>
                <a:off x="6510908" y="4796980"/>
                <a:ext cx="89344" cy="208407"/>
              </a:xfrm>
              <a:custGeom>
                <a:avLst/>
                <a:gdLst/>
                <a:ahLst/>
                <a:cxnLst/>
                <a:rect l="l" t="t" r="r" b="b"/>
                <a:pathLst>
                  <a:path w="89344" h="208407" extrusionOk="0">
                    <a:moveTo>
                      <a:pt x="89345" y="119063"/>
                    </a:moveTo>
                    <a:lnTo>
                      <a:pt x="89345" y="208407"/>
                    </a:lnTo>
                    <a:lnTo>
                      <a:pt x="59531" y="208407"/>
                    </a:lnTo>
                    <a:lnTo>
                      <a:pt x="59531" y="148876"/>
                    </a:lnTo>
                    <a:lnTo>
                      <a:pt x="29813" y="148876"/>
                    </a:lnTo>
                    <a:lnTo>
                      <a:pt x="29813" y="89345"/>
                    </a:lnTo>
                    <a:lnTo>
                      <a:pt x="0" y="89345"/>
                    </a:lnTo>
                    <a:lnTo>
                      <a:pt x="0" y="0"/>
                    </a:lnTo>
                    <a:lnTo>
                      <a:pt x="29813" y="0"/>
                    </a:lnTo>
                    <a:lnTo>
                      <a:pt x="29813" y="59627"/>
                    </a:lnTo>
                    <a:lnTo>
                      <a:pt x="59531" y="59627"/>
                    </a:lnTo>
                    <a:lnTo>
                      <a:pt x="59531" y="119063"/>
                    </a:lnTo>
                    <a:lnTo>
                      <a:pt x="89345" y="11906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29"/>
              <p:cNvSpPr/>
              <p:nvPr/>
            </p:nvSpPr>
            <p:spPr>
              <a:xfrm>
                <a:off x="6600253" y="497566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9"/>
              <p:cNvSpPr/>
              <p:nvPr/>
            </p:nvSpPr>
            <p:spPr>
              <a:xfrm>
                <a:off x="6689502" y="5064918"/>
                <a:ext cx="148875" cy="119062"/>
              </a:xfrm>
              <a:custGeom>
                <a:avLst/>
                <a:gdLst/>
                <a:ahLst/>
                <a:cxnLst/>
                <a:rect l="l" t="t" r="r" b="b"/>
                <a:pathLst>
                  <a:path w="148875" h="119062" extrusionOk="0">
                    <a:moveTo>
                      <a:pt x="148876" y="89249"/>
                    </a:moveTo>
                    <a:lnTo>
                      <a:pt x="148876" y="119063"/>
                    </a:lnTo>
                    <a:lnTo>
                      <a:pt x="89345" y="119063"/>
                    </a:lnTo>
                    <a:lnTo>
                      <a:pt x="89345" y="89249"/>
                    </a:lnTo>
                    <a:lnTo>
                      <a:pt x="29813" y="89249"/>
                    </a:lnTo>
                    <a:lnTo>
                      <a:pt x="29813" y="59531"/>
                    </a:lnTo>
                    <a:lnTo>
                      <a:pt x="0" y="59531"/>
                    </a:lnTo>
                    <a:lnTo>
                      <a:pt x="0" y="0"/>
                    </a:lnTo>
                    <a:lnTo>
                      <a:pt x="29813" y="0"/>
                    </a:lnTo>
                    <a:lnTo>
                      <a:pt x="29813" y="29813"/>
                    </a:lnTo>
                    <a:lnTo>
                      <a:pt x="59531" y="29813"/>
                    </a:lnTo>
                    <a:lnTo>
                      <a:pt x="59531" y="59531"/>
                    </a:lnTo>
                    <a:lnTo>
                      <a:pt x="119063" y="59531"/>
                    </a:lnTo>
                    <a:lnTo>
                      <a:pt x="119063" y="89249"/>
                    </a:lnTo>
                    <a:lnTo>
                      <a:pt x="148876" y="8924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9"/>
              <p:cNvSpPr/>
              <p:nvPr/>
            </p:nvSpPr>
            <p:spPr>
              <a:xfrm>
                <a:off x="6629970" y="5005387"/>
                <a:ext cx="59531" cy="59531"/>
              </a:xfrm>
              <a:custGeom>
                <a:avLst/>
                <a:gdLst/>
                <a:ahLst/>
                <a:cxnLst/>
                <a:rect l="l" t="t" r="r" b="b"/>
                <a:pathLst>
                  <a:path w="59531" h="59531" extrusionOk="0">
                    <a:moveTo>
                      <a:pt x="59531" y="29718"/>
                    </a:moveTo>
                    <a:lnTo>
                      <a:pt x="59531" y="59531"/>
                    </a:lnTo>
                    <a:lnTo>
                      <a:pt x="0" y="59531"/>
                    </a:lnTo>
                    <a:lnTo>
                      <a:pt x="0" y="0"/>
                    </a:lnTo>
                    <a:lnTo>
                      <a:pt x="29813" y="0"/>
                    </a:lnTo>
                    <a:lnTo>
                      <a:pt x="29813" y="29718"/>
                    </a:lnTo>
                    <a:lnTo>
                      <a:pt x="59531"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9"/>
              <p:cNvSpPr/>
              <p:nvPr/>
            </p:nvSpPr>
            <p:spPr>
              <a:xfrm>
                <a:off x="6659784" y="5064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48" name="Google Shape;1648;p29"/>
              <p:cNvGrpSpPr/>
              <p:nvPr/>
            </p:nvGrpSpPr>
            <p:grpSpPr>
              <a:xfrm>
                <a:off x="6451662" y="4350734"/>
                <a:ext cx="833056" cy="595122"/>
                <a:chOff x="6451662" y="4350734"/>
                <a:chExt cx="833056" cy="595122"/>
              </a:xfrm>
            </p:grpSpPr>
            <p:sp>
              <p:nvSpPr>
                <p:cNvPr id="1649" name="Google Shape;1649;p29"/>
                <p:cNvSpPr/>
                <p:nvPr/>
              </p:nvSpPr>
              <p:spPr>
                <a:xfrm>
                  <a:off x="7106221" y="4618482"/>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9"/>
                <p:cNvSpPr/>
                <p:nvPr/>
              </p:nvSpPr>
              <p:spPr>
                <a:xfrm>
                  <a:off x="7046689" y="4588668"/>
                  <a:ext cx="59531" cy="59531"/>
                </a:xfrm>
                <a:custGeom>
                  <a:avLst/>
                  <a:gdLst/>
                  <a:ahLst/>
                  <a:cxnLst/>
                  <a:rect l="l" t="t" r="r" b="b"/>
                  <a:pathLst>
                    <a:path w="59531" h="59531" extrusionOk="0">
                      <a:moveTo>
                        <a:pt x="0" y="0"/>
                      </a:moveTo>
                      <a:lnTo>
                        <a:pt x="59531" y="0"/>
                      </a:lnTo>
                      <a:lnTo>
                        <a:pt x="59531"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9"/>
                <p:cNvSpPr/>
                <p:nvPr/>
              </p:nvSpPr>
              <p:spPr>
                <a:xfrm>
                  <a:off x="6987158" y="4648200"/>
                  <a:ext cx="59531" cy="59531"/>
                </a:xfrm>
                <a:custGeom>
                  <a:avLst/>
                  <a:gdLst/>
                  <a:ahLst/>
                  <a:cxnLst/>
                  <a:rect l="l" t="t" r="r" b="b"/>
                  <a:pathLst>
                    <a:path w="59531" h="59531" extrusionOk="0">
                      <a:moveTo>
                        <a:pt x="59531" y="0"/>
                      </a:moveTo>
                      <a:lnTo>
                        <a:pt x="59531" y="29718"/>
                      </a:lnTo>
                      <a:lnTo>
                        <a:pt x="29813" y="29718"/>
                      </a:lnTo>
                      <a:lnTo>
                        <a:pt x="29813" y="59531"/>
                      </a:lnTo>
                      <a:lnTo>
                        <a:pt x="0" y="59531"/>
                      </a:lnTo>
                      <a:lnTo>
                        <a:pt x="0" y="0"/>
                      </a:lnTo>
                      <a:lnTo>
                        <a:pt x="59531"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29"/>
                <p:cNvSpPr/>
                <p:nvPr/>
              </p:nvSpPr>
              <p:spPr>
                <a:xfrm>
                  <a:off x="7046689" y="464820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29"/>
                <p:cNvSpPr/>
                <p:nvPr/>
              </p:nvSpPr>
              <p:spPr>
                <a:xfrm>
                  <a:off x="6451662" y="4350734"/>
                  <a:ext cx="833056" cy="595122"/>
                </a:xfrm>
                <a:custGeom>
                  <a:avLst/>
                  <a:gdLst/>
                  <a:ahLst/>
                  <a:cxnLst/>
                  <a:rect l="l" t="t" r="r" b="b"/>
                  <a:pathLst>
                    <a:path w="833056" h="595122" extrusionOk="0">
                      <a:moveTo>
                        <a:pt x="803434" y="267748"/>
                      </a:moveTo>
                      <a:lnTo>
                        <a:pt x="803434" y="208217"/>
                      </a:lnTo>
                      <a:lnTo>
                        <a:pt x="773716" y="208217"/>
                      </a:lnTo>
                      <a:lnTo>
                        <a:pt x="773716" y="148685"/>
                      </a:lnTo>
                      <a:lnTo>
                        <a:pt x="743998" y="148685"/>
                      </a:lnTo>
                      <a:lnTo>
                        <a:pt x="743998" y="118967"/>
                      </a:lnTo>
                      <a:lnTo>
                        <a:pt x="684467" y="118967"/>
                      </a:lnTo>
                      <a:lnTo>
                        <a:pt x="684467" y="89249"/>
                      </a:lnTo>
                      <a:lnTo>
                        <a:pt x="565404" y="89249"/>
                      </a:lnTo>
                      <a:lnTo>
                        <a:pt x="565404" y="118967"/>
                      </a:lnTo>
                      <a:lnTo>
                        <a:pt x="505873" y="118967"/>
                      </a:lnTo>
                      <a:lnTo>
                        <a:pt x="505873" y="148685"/>
                      </a:lnTo>
                      <a:lnTo>
                        <a:pt x="476155" y="148685"/>
                      </a:lnTo>
                      <a:lnTo>
                        <a:pt x="476155" y="178403"/>
                      </a:lnTo>
                      <a:lnTo>
                        <a:pt x="446437" y="178403"/>
                      </a:lnTo>
                      <a:lnTo>
                        <a:pt x="446437" y="148685"/>
                      </a:lnTo>
                      <a:lnTo>
                        <a:pt x="476155" y="148685"/>
                      </a:lnTo>
                      <a:lnTo>
                        <a:pt x="476155" y="118967"/>
                      </a:lnTo>
                      <a:lnTo>
                        <a:pt x="505873" y="118967"/>
                      </a:lnTo>
                      <a:lnTo>
                        <a:pt x="505873" y="89249"/>
                      </a:lnTo>
                      <a:lnTo>
                        <a:pt x="476155" y="89249"/>
                      </a:lnTo>
                      <a:lnTo>
                        <a:pt x="476155" y="29718"/>
                      </a:lnTo>
                      <a:lnTo>
                        <a:pt x="505873" y="29718"/>
                      </a:lnTo>
                      <a:lnTo>
                        <a:pt x="505873" y="0"/>
                      </a:lnTo>
                      <a:lnTo>
                        <a:pt x="446342" y="0"/>
                      </a:lnTo>
                      <a:lnTo>
                        <a:pt x="446342" y="29718"/>
                      </a:lnTo>
                      <a:lnTo>
                        <a:pt x="386810" y="29718"/>
                      </a:lnTo>
                      <a:lnTo>
                        <a:pt x="386810" y="0"/>
                      </a:lnTo>
                      <a:lnTo>
                        <a:pt x="327279" y="0"/>
                      </a:lnTo>
                      <a:lnTo>
                        <a:pt x="327279" y="29718"/>
                      </a:lnTo>
                      <a:lnTo>
                        <a:pt x="356997" y="29718"/>
                      </a:lnTo>
                      <a:lnTo>
                        <a:pt x="356997" y="89249"/>
                      </a:lnTo>
                      <a:lnTo>
                        <a:pt x="327279" y="89249"/>
                      </a:lnTo>
                      <a:lnTo>
                        <a:pt x="327279" y="118967"/>
                      </a:lnTo>
                      <a:lnTo>
                        <a:pt x="356997" y="118967"/>
                      </a:lnTo>
                      <a:lnTo>
                        <a:pt x="356997" y="148685"/>
                      </a:lnTo>
                      <a:lnTo>
                        <a:pt x="386715" y="148685"/>
                      </a:lnTo>
                      <a:lnTo>
                        <a:pt x="386715" y="178403"/>
                      </a:lnTo>
                      <a:lnTo>
                        <a:pt x="356997" y="178403"/>
                      </a:lnTo>
                      <a:lnTo>
                        <a:pt x="356997" y="148685"/>
                      </a:lnTo>
                      <a:lnTo>
                        <a:pt x="327279" y="148685"/>
                      </a:lnTo>
                      <a:lnTo>
                        <a:pt x="327279" y="118967"/>
                      </a:lnTo>
                      <a:lnTo>
                        <a:pt x="267748" y="118967"/>
                      </a:lnTo>
                      <a:lnTo>
                        <a:pt x="267748" y="89249"/>
                      </a:lnTo>
                      <a:lnTo>
                        <a:pt x="148685" y="89249"/>
                      </a:lnTo>
                      <a:lnTo>
                        <a:pt x="148685" y="118967"/>
                      </a:lnTo>
                      <a:lnTo>
                        <a:pt x="89154" y="118967"/>
                      </a:lnTo>
                      <a:lnTo>
                        <a:pt x="89154" y="148685"/>
                      </a:lnTo>
                      <a:lnTo>
                        <a:pt x="59436" y="148685"/>
                      </a:lnTo>
                      <a:lnTo>
                        <a:pt x="59436" y="208217"/>
                      </a:lnTo>
                      <a:lnTo>
                        <a:pt x="29718" y="208217"/>
                      </a:lnTo>
                      <a:lnTo>
                        <a:pt x="29718" y="267748"/>
                      </a:lnTo>
                      <a:lnTo>
                        <a:pt x="0" y="267748"/>
                      </a:lnTo>
                      <a:lnTo>
                        <a:pt x="0" y="386810"/>
                      </a:lnTo>
                      <a:lnTo>
                        <a:pt x="29718" y="386810"/>
                      </a:lnTo>
                      <a:lnTo>
                        <a:pt x="29718" y="416528"/>
                      </a:lnTo>
                      <a:lnTo>
                        <a:pt x="59436" y="416528"/>
                      </a:lnTo>
                      <a:lnTo>
                        <a:pt x="59436" y="356997"/>
                      </a:lnTo>
                      <a:lnTo>
                        <a:pt x="29718" y="356997"/>
                      </a:lnTo>
                      <a:lnTo>
                        <a:pt x="29718" y="297466"/>
                      </a:lnTo>
                      <a:lnTo>
                        <a:pt x="59436" y="297466"/>
                      </a:lnTo>
                      <a:lnTo>
                        <a:pt x="59436" y="237935"/>
                      </a:lnTo>
                      <a:lnTo>
                        <a:pt x="89154" y="237935"/>
                      </a:lnTo>
                      <a:lnTo>
                        <a:pt x="89154" y="178403"/>
                      </a:lnTo>
                      <a:lnTo>
                        <a:pt x="118872" y="178403"/>
                      </a:lnTo>
                      <a:lnTo>
                        <a:pt x="118872" y="148685"/>
                      </a:lnTo>
                      <a:lnTo>
                        <a:pt x="178403" y="148685"/>
                      </a:lnTo>
                      <a:lnTo>
                        <a:pt x="178403" y="118967"/>
                      </a:lnTo>
                      <a:lnTo>
                        <a:pt x="237935" y="118967"/>
                      </a:lnTo>
                      <a:lnTo>
                        <a:pt x="237935" y="148685"/>
                      </a:lnTo>
                      <a:lnTo>
                        <a:pt x="297466" y="148685"/>
                      </a:lnTo>
                      <a:lnTo>
                        <a:pt x="297466" y="178403"/>
                      </a:lnTo>
                      <a:lnTo>
                        <a:pt x="327184" y="178403"/>
                      </a:lnTo>
                      <a:lnTo>
                        <a:pt x="327184" y="208121"/>
                      </a:lnTo>
                      <a:lnTo>
                        <a:pt x="297466" y="208121"/>
                      </a:lnTo>
                      <a:lnTo>
                        <a:pt x="297466" y="178403"/>
                      </a:lnTo>
                      <a:lnTo>
                        <a:pt x="237935" y="178403"/>
                      </a:lnTo>
                      <a:lnTo>
                        <a:pt x="237935" y="148685"/>
                      </a:lnTo>
                      <a:lnTo>
                        <a:pt x="178403" y="148685"/>
                      </a:lnTo>
                      <a:lnTo>
                        <a:pt x="178403" y="178403"/>
                      </a:lnTo>
                      <a:lnTo>
                        <a:pt x="118872" y="178403"/>
                      </a:lnTo>
                      <a:lnTo>
                        <a:pt x="118872" y="237935"/>
                      </a:lnTo>
                      <a:lnTo>
                        <a:pt x="89154" y="237935"/>
                      </a:lnTo>
                      <a:lnTo>
                        <a:pt x="89154" y="297466"/>
                      </a:lnTo>
                      <a:lnTo>
                        <a:pt x="118872" y="297466"/>
                      </a:lnTo>
                      <a:lnTo>
                        <a:pt x="118872" y="267748"/>
                      </a:lnTo>
                      <a:lnTo>
                        <a:pt x="178403" y="267748"/>
                      </a:lnTo>
                      <a:lnTo>
                        <a:pt x="178403" y="238030"/>
                      </a:lnTo>
                      <a:lnTo>
                        <a:pt x="267748" y="238030"/>
                      </a:lnTo>
                      <a:lnTo>
                        <a:pt x="267748" y="267748"/>
                      </a:lnTo>
                      <a:lnTo>
                        <a:pt x="386810" y="267748"/>
                      </a:lnTo>
                      <a:lnTo>
                        <a:pt x="386810" y="297466"/>
                      </a:lnTo>
                      <a:lnTo>
                        <a:pt x="535591" y="297466"/>
                      </a:lnTo>
                      <a:lnTo>
                        <a:pt x="535591" y="267748"/>
                      </a:lnTo>
                      <a:lnTo>
                        <a:pt x="595122" y="267748"/>
                      </a:lnTo>
                      <a:lnTo>
                        <a:pt x="595122" y="208217"/>
                      </a:lnTo>
                      <a:lnTo>
                        <a:pt x="654653" y="208217"/>
                      </a:lnTo>
                      <a:lnTo>
                        <a:pt x="654653" y="237935"/>
                      </a:lnTo>
                      <a:lnTo>
                        <a:pt x="714185" y="237935"/>
                      </a:lnTo>
                      <a:lnTo>
                        <a:pt x="714185" y="178689"/>
                      </a:lnTo>
                      <a:lnTo>
                        <a:pt x="654653" y="178689"/>
                      </a:lnTo>
                      <a:lnTo>
                        <a:pt x="654653" y="148971"/>
                      </a:lnTo>
                      <a:lnTo>
                        <a:pt x="595122" y="148971"/>
                      </a:lnTo>
                      <a:lnTo>
                        <a:pt x="595122" y="178689"/>
                      </a:lnTo>
                      <a:lnTo>
                        <a:pt x="535591" y="178689"/>
                      </a:lnTo>
                      <a:lnTo>
                        <a:pt x="535591" y="208407"/>
                      </a:lnTo>
                      <a:lnTo>
                        <a:pt x="505873" y="208407"/>
                      </a:lnTo>
                      <a:lnTo>
                        <a:pt x="505873" y="178308"/>
                      </a:lnTo>
                      <a:lnTo>
                        <a:pt x="535591" y="178308"/>
                      </a:lnTo>
                      <a:lnTo>
                        <a:pt x="535591" y="148590"/>
                      </a:lnTo>
                      <a:lnTo>
                        <a:pt x="595122" y="148590"/>
                      </a:lnTo>
                      <a:lnTo>
                        <a:pt x="595122" y="118872"/>
                      </a:lnTo>
                      <a:lnTo>
                        <a:pt x="654653" y="118872"/>
                      </a:lnTo>
                      <a:lnTo>
                        <a:pt x="654653" y="148590"/>
                      </a:lnTo>
                      <a:lnTo>
                        <a:pt x="714185" y="148590"/>
                      </a:lnTo>
                      <a:lnTo>
                        <a:pt x="714185" y="178308"/>
                      </a:lnTo>
                      <a:lnTo>
                        <a:pt x="743903" y="178308"/>
                      </a:lnTo>
                      <a:lnTo>
                        <a:pt x="743903" y="237839"/>
                      </a:lnTo>
                      <a:lnTo>
                        <a:pt x="773621" y="237839"/>
                      </a:lnTo>
                      <a:lnTo>
                        <a:pt x="773621" y="297371"/>
                      </a:lnTo>
                      <a:lnTo>
                        <a:pt x="803338" y="297371"/>
                      </a:lnTo>
                      <a:lnTo>
                        <a:pt x="803338" y="356902"/>
                      </a:lnTo>
                      <a:lnTo>
                        <a:pt x="773621" y="356902"/>
                      </a:lnTo>
                      <a:lnTo>
                        <a:pt x="773621" y="446246"/>
                      </a:lnTo>
                      <a:lnTo>
                        <a:pt x="743903" y="446246"/>
                      </a:lnTo>
                      <a:lnTo>
                        <a:pt x="743903" y="505778"/>
                      </a:lnTo>
                      <a:lnTo>
                        <a:pt x="714185" y="505778"/>
                      </a:lnTo>
                      <a:lnTo>
                        <a:pt x="714185" y="595122"/>
                      </a:lnTo>
                      <a:lnTo>
                        <a:pt x="743903" y="595122"/>
                      </a:lnTo>
                      <a:lnTo>
                        <a:pt x="743903" y="535591"/>
                      </a:lnTo>
                      <a:lnTo>
                        <a:pt x="773621" y="535591"/>
                      </a:lnTo>
                      <a:lnTo>
                        <a:pt x="773621" y="476060"/>
                      </a:lnTo>
                      <a:lnTo>
                        <a:pt x="803338" y="476060"/>
                      </a:lnTo>
                      <a:lnTo>
                        <a:pt x="803338" y="386715"/>
                      </a:lnTo>
                      <a:lnTo>
                        <a:pt x="833056" y="386715"/>
                      </a:lnTo>
                      <a:lnTo>
                        <a:pt x="833056" y="267653"/>
                      </a:lnTo>
                      <a:lnTo>
                        <a:pt x="803338" y="267653"/>
                      </a:lnTo>
                      <a:close/>
                      <a:moveTo>
                        <a:pt x="416528" y="59341"/>
                      </a:moveTo>
                      <a:lnTo>
                        <a:pt x="446246" y="59341"/>
                      </a:lnTo>
                      <a:lnTo>
                        <a:pt x="446246" y="118872"/>
                      </a:lnTo>
                      <a:lnTo>
                        <a:pt x="416528" y="118872"/>
                      </a:lnTo>
                      <a:lnTo>
                        <a:pt x="416528" y="593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29"/>
                <p:cNvSpPr/>
                <p:nvPr/>
              </p:nvSpPr>
              <p:spPr>
                <a:xfrm>
                  <a:off x="7046689" y="455885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55" name="Google Shape;1655;p29"/>
              <p:cNvSpPr/>
              <p:nvPr/>
            </p:nvSpPr>
            <p:spPr>
              <a:xfrm>
                <a:off x="6719315" y="476726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9"/>
              <p:cNvSpPr/>
              <p:nvPr/>
            </p:nvSpPr>
            <p:spPr>
              <a:xfrm>
                <a:off x="6838378" y="476726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9"/>
              <p:cNvSpPr/>
              <p:nvPr/>
            </p:nvSpPr>
            <p:spPr>
              <a:xfrm>
                <a:off x="6629970" y="4707826"/>
                <a:ext cx="476345" cy="148589"/>
              </a:xfrm>
              <a:custGeom>
                <a:avLst/>
                <a:gdLst/>
                <a:ahLst/>
                <a:cxnLst/>
                <a:rect l="l" t="t" r="r" b="b"/>
                <a:pathLst>
                  <a:path w="476345" h="148589" extrusionOk="0">
                    <a:moveTo>
                      <a:pt x="416719" y="59436"/>
                    </a:moveTo>
                    <a:lnTo>
                      <a:pt x="416719" y="29718"/>
                    </a:lnTo>
                    <a:lnTo>
                      <a:pt x="357188" y="29718"/>
                    </a:lnTo>
                    <a:lnTo>
                      <a:pt x="357188" y="0"/>
                    </a:lnTo>
                    <a:lnTo>
                      <a:pt x="119063" y="0"/>
                    </a:lnTo>
                    <a:lnTo>
                      <a:pt x="119063" y="29718"/>
                    </a:lnTo>
                    <a:lnTo>
                      <a:pt x="59531" y="29718"/>
                    </a:lnTo>
                    <a:lnTo>
                      <a:pt x="59531" y="59436"/>
                    </a:lnTo>
                    <a:lnTo>
                      <a:pt x="0" y="59436"/>
                    </a:lnTo>
                    <a:lnTo>
                      <a:pt x="0" y="89154"/>
                    </a:lnTo>
                    <a:lnTo>
                      <a:pt x="59531" y="89154"/>
                    </a:lnTo>
                    <a:lnTo>
                      <a:pt x="59531" y="118872"/>
                    </a:lnTo>
                    <a:lnTo>
                      <a:pt x="148876" y="118872"/>
                    </a:lnTo>
                    <a:lnTo>
                      <a:pt x="148876" y="148590"/>
                    </a:lnTo>
                    <a:lnTo>
                      <a:pt x="327470" y="148590"/>
                    </a:lnTo>
                    <a:lnTo>
                      <a:pt x="327470" y="118872"/>
                    </a:lnTo>
                    <a:lnTo>
                      <a:pt x="416814" y="118872"/>
                    </a:lnTo>
                    <a:lnTo>
                      <a:pt x="416814" y="89154"/>
                    </a:lnTo>
                    <a:lnTo>
                      <a:pt x="476345" y="89154"/>
                    </a:lnTo>
                    <a:lnTo>
                      <a:pt x="476345" y="59436"/>
                    </a:lnTo>
                    <a:lnTo>
                      <a:pt x="416814" y="59436"/>
                    </a:lnTo>
                    <a:close/>
                    <a:moveTo>
                      <a:pt x="148876" y="89154"/>
                    </a:moveTo>
                    <a:lnTo>
                      <a:pt x="89345" y="89154"/>
                    </a:lnTo>
                    <a:lnTo>
                      <a:pt x="89345" y="59436"/>
                    </a:lnTo>
                    <a:lnTo>
                      <a:pt x="148876" y="59436"/>
                    </a:lnTo>
                    <a:lnTo>
                      <a:pt x="148876" y="89154"/>
                    </a:lnTo>
                    <a:close/>
                    <a:moveTo>
                      <a:pt x="267938" y="89154"/>
                    </a:moveTo>
                    <a:lnTo>
                      <a:pt x="208407" y="89154"/>
                    </a:lnTo>
                    <a:lnTo>
                      <a:pt x="208407" y="59436"/>
                    </a:lnTo>
                    <a:lnTo>
                      <a:pt x="267938" y="59436"/>
                    </a:lnTo>
                    <a:lnTo>
                      <a:pt x="267938" y="89154"/>
                    </a:lnTo>
                    <a:close/>
                    <a:moveTo>
                      <a:pt x="387001" y="89154"/>
                    </a:moveTo>
                    <a:lnTo>
                      <a:pt x="327470" y="89154"/>
                    </a:lnTo>
                    <a:lnTo>
                      <a:pt x="327470" y="59436"/>
                    </a:lnTo>
                    <a:lnTo>
                      <a:pt x="387001" y="59436"/>
                    </a:lnTo>
                    <a:lnTo>
                      <a:pt x="387001" y="8915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9"/>
              <p:cNvSpPr/>
              <p:nvPr/>
            </p:nvSpPr>
            <p:spPr>
              <a:xfrm>
                <a:off x="6957440" y="476726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59" name="Google Shape;1659;p29"/>
            <p:cNvSpPr/>
            <p:nvPr/>
          </p:nvSpPr>
          <p:spPr>
            <a:xfrm>
              <a:off x="7076503" y="45886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9"/>
            <p:cNvSpPr/>
            <p:nvPr/>
          </p:nvSpPr>
          <p:spPr>
            <a:xfrm>
              <a:off x="7046689" y="461848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9"/>
            <p:cNvSpPr/>
            <p:nvPr/>
          </p:nvSpPr>
          <p:spPr>
            <a:xfrm>
              <a:off x="6749033" y="485660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9"/>
            <p:cNvSpPr/>
            <p:nvPr/>
          </p:nvSpPr>
          <p:spPr>
            <a:xfrm>
              <a:off x="6659784" y="482679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29"/>
            <p:cNvSpPr/>
            <p:nvPr/>
          </p:nvSpPr>
          <p:spPr>
            <a:xfrm>
              <a:off x="6957440" y="485660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29"/>
            <p:cNvSpPr/>
            <p:nvPr/>
          </p:nvSpPr>
          <p:spPr>
            <a:xfrm>
              <a:off x="7046689" y="482679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29"/>
            <p:cNvSpPr/>
            <p:nvPr/>
          </p:nvSpPr>
          <p:spPr>
            <a:xfrm>
              <a:off x="7106221" y="473754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29"/>
            <p:cNvSpPr/>
            <p:nvPr/>
          </p:nvSpPr>
          <p:spPr>
            <a:xfrm>
              <a:off x="6600253" y="473754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9"/>
            <p:cNvSpPr/>
            <p:nvPr/>
          </p:nvSpPr>
          <p:spPr>
            <a:xfrm>
              <a:off x="6778846" y="435054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29"/>
            <p:cNvSpPr/>
            <p:nvPr/>
          </p:nvSpPr>
          <p:spPr>
            <a:xfrm>
              <a:off x="6838378" y="438035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29"/>
            <p:cNvSpPr/>
            <p:nvPr/>
          </p:nvSpPr>
          <p:spPr>
            <a:xfrm>
              <a:off x="6897909" y="435054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29"/>
            <p:cNvSpPr/>
            <p:nvPr/>
          </p:nvSpPr>
          <p:spPr>
            <a:xfrm>
              <a:off x="6778846" y="426129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29"/>
            <p:cNvSpPr/>
            <p:nvPr/>
          </p:nvSpPr>
          <p:spPr>
            <a:xfrm>
              <a:off x="7225283" y="47077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29"/>
            <p:cNvSpPr/>
            <p:nvPr/>
          </p:nvSpPr>
          <p:spPr>
            <a:xfrm>
              <a:off x="6570439" y="4529137"/>
              <a:ext cx="59531" cy="59531"/>
            </a:xfrm>
            <a:custGeom>
              <a:avLst/>
              <a:gdLst/>
              <a:ahLst/>
              <a:cxnLst/>
              <a:rect l="l" t="t" r="r" b="b"/>
              <a:pathLst>
                <a:path w="59531" h="59531" extrusionOk="0">
                  <a:moveTo>
                    <a:pt x="0" y="0"/>
                  </a:moveTo>
                  <a:lnTo>
                    <a:pt x="59531" y="0"/>
                  </a:lnTo>
                  <a:lnTo>
                    <a:pt x="59531"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29"/>
            <p:cNvSpPr/>
            <p:nvPr/>
          </p:nvSpPr>
          <p:spPr>
            <a:xfrm>
              <a:off x="6927627" y="51244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29"/>
            <p:cNvSpPr/>
            <p:nvPr/>
          </p:nvSpPr>
          <p:spPr>
            <a:xfrm>
              <a:off x="7046689" y="50351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29"/>
            <p:cNvSpPr/>
            <p:nvPr/>
          </p:nvSpPr>
          <p:spPr>
            <a:xfrm>
              <a:off x="7106221" y="49756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29"/>
            <p:cNvSpPr/>
            <p:nvPr/>
          </p:nvSpPr>
          <p:spPr>
            <a:xfrm>
              <a:off x="6629971"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9"/>
            <p:cNvSpPr/>
            <p:nvPr/>
          </p:nvSpPr>
          <p:spPr>
            <a:xfrm>
              <a:off x="6540721" y="485660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9"/>
            <p:cNvSpPr/>
            <p:nvPr/>
          </p:nvSpPr>
          <p:spPr>
            <a:xfrm>
              <a:off x="6778846" y="51244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79" name="Google Shape;1679;p29"/>
          <p:cNvGrpSpPr/>
          <p:nvPr/>
        </p:nvGrpSpPr>
        <p:grpSpPr>
          <a:xfrm>
            <a:off x="7422504" y="407117"/>
            <a:ext cx="892969" cy="1369314"/>
            <a:chOff x="4739829" y="1582292"/>
            <a:chExt cx="892969" cy="1369314"/>
          </a:xfrm>
        </p:grpSpPr>
        <p:sp>
          <p:nvSpPr>
            <p:cNvPr id="1680" name="Google Shape;1680;p29"/>
            <p:cNvSpPr/>
            <p:nvPr/>
          </p:nvSpPr>
          <p:spPr>
            <a:xfrm>
              <a:off x="4739829" y="1582292"/>
              <a:ext cx="892968" cy="1369314"/>
            </a:xfrm>
            <a:custGeom>
              <a:avLst/>
              <a:gdLst/>
              <a:ahLst/>
              <a:cxnLst/>
              <a:rect l="l" t="t" r="r" b="b"/>
              <a:pathLst>
                <a:path w="892968" h="1369314" extrusionOk="0">
                  <a:moveTo>
                    <a:pt x="387001" y="1339501"/>
                  </a:moveTo>
                  <a:lnTo>
                    <a:pt x="387001" y="1369314"/>
                  </a:lnTo>
                  <a:lnTo>
                    <a:pt x="684657" y="1369314"/>
                  </a:lnTo>
                  <a:lnTo>
                    <a:pt x="684657" y="1339501"/>
                  </a:lnTo>
                  <a:lnTo>
                    <a:pt x="803720" y="1339501"/>
                  </a:lnTo>
                  <a:lnTo>
                    <a:pt x="803720" y="1309688"/>
                  </a:lnTo>
                  <a:lnTo>
                    <a:pt x="833438" y="1309688"/>
                  </a:lnTo>
                  <a:lnTo>
                    <a:pt x="833438" y="1279970"/>
                  </a:lnTo>
                  <a:lnTo>
                    <a:pt x="863251" y="1279970"/>
                  </a:lnTo>
                  <a:lnTo>
                    <a:pt x="863251" y="1220438"/>
                  </a:lnTo>
                  <a:lnTo>
                    <a:pt x="833438" y="1220438"/>
                  </a:lnTo>
                  <a:lnTo>
                    <a:pt x="833438" y="1190625"/>
                  </a:lnTo>
                  <a:lnTo>
                    <a:pt x="803720" y="1190625"/>
                  </a:lnTo>
                  <a:lnTo>
                    <a:pt x="803720" y="1160907"/>
                  </a:lnTo>
                  <a:lnTo>
                    <a:pt x="773906" y="1160907"/>
                  </a:lnTo>
                  <a:lnTo>
                    <a:pt x="773906" y="1131189"/>
                  </a:lnTo>
                  <a:lnTo>
                    <a:pt x="803720" y="1131189"/>
                  </a:lnTo>
                  <a:lnTo>
                    <a:pt x="803720" y="1101376"/>
                  </a:lnTo>
                  <a:lnTo>
                    <a:pt x="833438" y="1101376"/>
                  </a:lnTo>
                  <a:lnTo>
                    <a:pt x="833438" y="1041845"/>
                  </a:lnTo>
                  <a:lnTo>
                    <a:pt x="863251" y="1041845"/>
                  </a:lnTo>
                  <a:lnTo>
                    <a:pt x="863251" y="952500"/>
                  </a:lnTo>
                  <a:lnTo>
                    <a:pt x="892969" y="952500"/>
                  </a:lnTo>
                  <a:lnTo>
                    <a:pt x="892969" y="774002"/>
                  </a:lnTo>
                  <a:lnTo>
                    <a:pt x="863251" y="774002"/>
                  </a:lnTo>
                  <a:lnTo>
                    <a:pt x="863251" y="684657"/>
                  </a:lnTo>
                  <a:lnTo>
                    <a:pt x="833438" y="684657"/>
                  </a:lnTo>
                  <a:lnTo>
                    <a:pt x="833438" y="625126"/>
                  </a:lnTo>
                  <a:lnTo>
                    <a:pt x="803720" y="625126"/>
                  </a:lnTo>
                  <a:lnTo>
                    <a:pt x="803720" y="595313"/>
                  </a:lnTo>
                  <a:lnTo>
                    <a:pt x="773906" y="595313"/>
                  </a:lnTo>
                  <a:lnTo>
                    <a:pt x="773906" y="565595"/>
                  </a:lnTo>
                  <a:lnTo>
                    <a:pt x="714375" y="565595"/>
                  </a:lnTo>
                  <a:lnTo>
                    <a:pt x="714375" y="535877"/>
                  </a:lnTo>
                  <a:lnTo>
                    <a:pt x="684657" y="535877"/>
                  </a:lnTo>
                  <a:lnTo>
                    <a:pt x="684657" y="506063"/>
                  </a:lnTo>
                  <a:lnTo>
                    <a:pt x="654844" y="506063"/>
                  </a:lnTo>
                  <a:lnTo>
                    <a:pt x="654844" y="476250"/>
                  </a:lnTo>
                  <a:lnTo>
                    <a:pt x="684657" y="476250"/>
                  </a:lnTo>
                  <a:lnTo>
                    <a:pt x="684657" y="446532"/>
                  </a:lnTo>
                  <a:lnTo>
                    <a:pt x="654844" y="446532"/>
                  </a:lnTo>
                  <a:lnTo>
                    <a:pt x="654844" y="416814"/>
                  </a:lnTo>
                  <a:lnTo>
                    <a:pt x="684657" y="416814"/>
                  </a:lnTo>
                  <a:lnTo>
                    <a:pt x="684657" y="357188"/>
                  </a:lnTo>
                  <a:lnTo>
                    <a:pt x="654844" y="357188"/>
                  </a:lnTo>
                  <a:lnTo>
                    <a:pt x="654844" y="327470"/>
                  </a:lnTo>
                  <a:lnTo>
                    <a:pt x="684657" y="327470"/>
                  </a:lnTo>
                  <a:lnTo>
                    <a:pt x="684657" y="267938"/>
                  </a:lnTo>
                  <a:lnTo>
                    <a:pt x="714375" y="267938"/>
                  </a:lnTo>
                  <a:lnTo>
                    <a:pt x="714375" y="178689"/>
                  </a:lnTo>
                  <a:lnTo>
                    <a:pt x="684657" y="178689"/>
                  </a:lnTo>
                  <a:lnTo>
                    <a:pt x="684657" y="59627"/>
                  </a:lnTo>
                  <a:lnTo>
                    <a:pt x="654844" y="59627"/>
                  </a:lnTo>
                  <a:lnTo>
                    <a:pt x="654844" y="29813"/>
                  </a:lnTo>
                  <a:lnTo>
                    <a:pt x="625126" y="29813"/>
                  </a:lnTo>
                  <a:lnTo>
                    <a:pt x="625126" y="0"/>
                  </a:lnTo>
                  <a:lnTo>
                    <a:pt x="535781" y="0"/>
                  </a:lnTo>
                  <a:lnTo>
                    <a:pt x="535781" y="29813"/>
                  </a:lnTo>
                  <a:lnTo>
                    <a:pt x="506063" y="29813"/>
                  </a:lnTo>
                  <a:lnTo>
                    <a:pt x="506063" y="59627"/>
                  </a:lnTo>
                  <a:lnTo>
                    <a:pt x="476250" y="59627"/>
                  </a:lnTo>
                  <a:lnTo>
                    <a:pt x="476250" y="89345"/>
                  </a:lnTo>
                  <a:lnTo>
                    <a:pt x="446532" y="89345"/>
                  </a:lnTo>
                  <a:lnTo>
                    <a:pt x="446532" y="119063"/>
                  </a:lnTo>
                  <a:lnTo>
                    <a:pt x="416719" y="119063"/>
                  </a:lnTo>
                  <a:lnTo>
                    <a:pt x="416719" y="208407"/>
                  </a:lnTo>
                  <a:lnTo>
                    <a:pt x="387001" y="208407"/>
                  </a:lnTo>
                  <a:lnTo>
                    <a:pt x="387001" y="267938"/>
                  </a:lnTo>
                  <a:lnTo>
                    <a:pt x="416719" y="267938"/>
                  </a:lnTo>
                  <a:lnTo>
                    <a:pt x="416719" y="327470"/>
                  </a:lnTo>
                  <a:lnTo>
                    <a:pt x="416719" y="357188"/>
                  </a:lnTo>
                  <a:lnTo>
                    <a:pt x="387001" y="357188"/>
                  </a:lnTo>
                  <a:lnTo>
                    <a:pt x="387001" y="416814"/>
                  </a:lnTo>
                  <a:lnTo>
                    <a:pt x="416719" y="416814"/>
                  </a:lnTo>
                  <a:lnTo>
                    <a:pt x="416719" y="446532"/>
                  </a:lnTo>
                  <a:lnTo>
                    <a:pt x="387001" y="446532"/>
                  </a:lnTo>
                  <a:lnTo>
                    <a:pt x="387001" y="476250"/>
                  </a:lnTo>
                  <a:lnTo>
                    <a:pt x="416719" y="476250"/>
                  </a:lnTo>
                  <a:lnTo>
                    <a:pt x="416719" y="506063"/>
                  </a:lnTo>
                  <a:lnTo>
                    <a:pt x="387001" y="506063"/>
                  </a:lnTo>
                  <a:lnTo>
                    <a:pt x="387001" y="535877"/>
                  </a:lnTo>
                  <a:lnTo>
                    <a:pt x="357188" y="535877"/>
                  </a:lnTo>
                  <a:lnTo>
                    <a:pt x="357188" y="565595"/>
                  </a:lnTo>
                  <a:lnTo>
                    <a:pt x="297656" y="565595"/>
                  </a:lnTo>
                  <a:lnTo>
                    <a:pt x="297656" y="595313"/>
                  </a:lnTo>
                  <a:lnTo>
                    <a:pt x="267938" y="595313"/>
                  </a:lnTo>
                  <a:lnTo>
                    <a:pt x="267938" y="625126"/>
                  </a:lnTo>
                  <a:lnTo>
                    <a:pt x="238125" y="625126"/>
                  </a:lnTo>
                  <a:lnTo>
                    <a:pt x="238125" y="684657"/>
                  </a:lnTo>
                  <a:lnTo>
                    <a:pt x="208407" y="684657"/>
                  </a:lnTo>
                  <a:lnTo>
                    <a:pt x="208407" y="774002"/>
                  </a:lnTo>
                  <a:lnTo>
                    <a:pt x="178594" y="774002"/>
                  </a:lnTo>
                  <a:lnTo>
                    <a:pt x="178594" y="952500"/>
                  </a:lnTo>
                  <a:lnTo>
                    <a:pt x="89345" y="952500"/>
                  </a:lnTo>
                  <a:lnTo>
                    <a:pt x="89345" y="982313"/>
                  </a:lnTo>
                  <a:lnTo>
                    <a:pt x="59531" y="982313"/>
                  </a:lnTo>
                  <a:lnTo>
                    <a:pt x="59531" y="1012127"/>
                  </a:lnTo>
                  <a:lnTo>
                    <a:pt x="29813" y="1012127"/>
                  </a:lnTo>
                  <a:lnTo>
                    <a:pt x="29813" y="1071563"/>
                  </a:lnTo>
                  <a:lnTo>
                    <a:pt x="0" y="1071563"/>
                  </a:lnTo>
                  <a:lnTo>
                    <a:pt x="0" y="1279970"/>
                  </a:lnTo>
                  <a:lnTo>
                    <a:pt x="29813" y="1279970"/>
                  </a:lnTo>
                  <a:lnTo>
                    <a:pt x="29813" y="1309688"/>
                  </a:lnTo>
                  <a:lnTo>
                    <a:pt x="267938" y="1309688"/>
                  </a:lnTo>
                  <a:lnTo>
                    <a:pt x="267938" y="1339501"/>
                  </a:lnTo>
                  <a:lnTo>
                    <a:pt x="387001" y="1339501"/>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29"/>
            <p:cNvSpPr/>
            <p:nvPr/>
          </p:nvSpPr>
          <p:spPr>
            <a:xfrm>
              <a:off x="5097017" y="2743200"/>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29"/>
            <p:cNvSpPr/>
            <p:nvPr/>
          </p:nvSpPr>
          <p:spPr>
            <a:xfrm>
              <a:off x="4948237" y="2534793"/>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29"/>
            <p:cNvSpPr/>
            <p:nvPr/>
          </p:nvSpPr>
          <p:spPr>
            <a:xfrm>
              <a:off x="5394673" y="229666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9"/>
            <p:cNvSpPr/>
            <p:nvPr/>
          </p:nvSpPr>
          <p:spPr>
            <a:xfrm>
              <a:off x="5394673" y="232648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9"/>
            <p:cNvSpPr/>
            <p:nvPr/>
          </p:nvSpPr>
          <p:spPr>
            <a:xfrm>
              <a:off x="5394673" y="235629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9"/>
            <p:cNvSpPr/>
            <p:nvPr/>
          </p:nvSpPr>
          <p:spPr>
            <a:xfrm>
              <a:off x="5394673" y="226695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9"/>
            <p:cNvSpPr/>
            <p:nvPr/>
          </p:nvSpPr>
          <p:spPr>
            <a:xfrm>
              <a:off x="5037486" y="271348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29"/>
            <p:cNvSpPr/>
            <p:nvPr/>
          </p:nvSpPr>
          <p:spPr>
            <a:xfrm>
              <a:off x="4977955" y="262413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29"/>
            <p:cNvSpPr/>
            <p:nvPr/>
          </p:nvSpPr>
          <p:spPr>
            <a:xfrm>
              <a:off x="5007768" y="268366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9"/>
            <p:cNvSpPr/>
            <p:nvPr/>
          </p:nvSpPr>
          <p:spPr>
            <a:xfrm>
              <a:off x="4918423" y="2356294"/>
              <a:ext cx="29718" cy="178593"/>
            </a:xfrm>
            <a:custGeom>
              <a:avLst/>
              <a:gdLst/>
              <a:ahLst/>
              <a:cxnLst/>
              <a:rect l="l" t="t" r="r" b="b"/>
              <a:pathLst>
                <a:path w="29718" h="178593" extrusionOk="0">
                  <a:moveTo>
                    <a:pt x="0" y="0"/>
                  </a:moveTo>
                  <a:lnTo>
                    <a:pt x="29718" y="0"/>
                  </a:lnTo>
                  <a:lnTo>
                    <a:pt x="29718" y="178594"/>
                  </a:lnTo>
                  <a:lnTo>
                    <a:pt x="0" y="17859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9"/>
            <p:cNvSpPr/>
            <p:nvPr/>
          </p:nvSpPr>
          <p:spPr>
            <a:xfrm>
              <a:off x="5186362" y="2088356"/>
              <a:ext cx="178593" cy="29717"/>
            </a:xfrm>
            <a:custGeom>
              <a:avLst/>
              <a:gdLst/>
              <a:ahLst/>
              <a:cxnLst/>
              <a:rect l="l" t="t" r="r" b="b"/>
              <a:pathLst>
                <a:path w="178593" h="29717" extrusionOk="0">
                  <a:moveTo>
                    <a:pt x="0" y="0"/>
                  </a:moveTo>
                  <a:lnTo>
                    <a:pt x="178594" y="0"/>
                  </a:lnTo>
                  <a:lnTo>
                    <a:pt x="178594"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9"/>
            <p:cNvSpPr/>
            <p:nvPr/>
          </p:nvSpPr>
          <p:spPr>
            <a:xfrm>
              <a:off x="5186362" y="2772918"/>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9"/>
            <p:cNvSpPr/>
            <p:nvPr/>
          </p:nvSpPr>
          <p:spPr>
            <a:xfrm>
              <a:off x="5335142" y="268366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29"/>
            <p:cNvSpPr/>
            <p:nvPr/>
          </p:nvSpPr>
          <p:spPr>
            <a:xfrm>
              <a:off x="5126830" y="2683668"/>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9"/>
            <p:cNvSpPr/>
            <p:nvPr/>
          </p:nvSpPr>
          <p:spPr>
            <a:xfrm>
              <a:off x="5216080" y="2713482"/>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29"/>
            <p:cNvSpPr/>
            <p:nvPr/>
          </p:nvSpPr>
          <p:spPr>
            <a:xfrm>
              <a:off x="5216080" y="2147887"/>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29"/>
            <p:cNvSpPr/>
            <p:nvPr/>
          </p:nvSpPr>
          <p:spPr>
            <a:xfrm>
              <a:off x="5335142" y="2177605"/>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29"/>
            <p:cNvSpPr/>
            <p:nvPr/>
          </p:nvSpPr>
          <p:spPr>
            <a:xfrm>
              <a:off x="5126830" y="2177605"/>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29"/>
            <p:cNvSpPr/>
            <p:nvPr/>
          </p:nvSpPr>
          <p:spPr>
            <a:xfrm>
              <a:off x="5097017" y="2118169"/>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29"/>
            <p:cNvSpPr/>
            <p:nvPr/>
          </p:nvSpPr>
          <p:spPr>
            <a:xfrm>
              <a:off x="4948237" y="2266950"/>
              <a:ext cx="29718" cy="89344"/>
            </a:xfrm>
            <a:custGeom>
              <a:avLst/>
              <a:gdLst/>
              <a:ahLst/>
              <a:cxnLst/>
              <a:rect l="l" t="t" r="r" b="b"/>
              <a:pathLst>
                <a:path w="29718" h="89344" extrusionOk="0">
                  <a:moveTo>
                    <a:pt x="0" y="0"/>
                  </a:moveTo>
                  <a:lnTo>
                    <a:pt x="29718" y="0"/>
                  </a:lnTo>
                  <a:lnTo>
                    <a:pt x="29718" y="89344"/>
                  </a:lnTo>
                  <a:lnTo>
                    <a:pt x="0" y="893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29"/>
            <p:cNvSpPr/>
            <p:nvPr/>
          </p:nvSpPr>
          <p:spPr>
            <a:xfrm>
              <a:off x="5037486" y="214788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29"/>
            <p:cNvSpPr/>
            <p:nvPr/>
          </p:nvSpPr>
          <p:spPr>
            <a:xfrm>
              <a:off x="4977955" y="220741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29"/>
            <p:cNvSpPr/>
            <p:nvPr/>
          </p:nvSpPr>
          <p:spPr>
            <a:xfrm>
              <a:off x="5007768" y="2177605"/>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29"/>
            <p:cNvSpPr/>
            <p:nvPr/>
          </p:nvSpPr>
          <p:spPr>
            <a:xfrm>
              <a:off x="5364955" y="2743200"/>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29"/>
            <p:cNvSpPr/>
            <p:nvPr/>
          </p:nvSpPr>
          <p:spPr>
            <a:xfrm>
              <a:off x="5573267" y="2534793"/>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29"/>
            <p:cNvSpPr/>
            <p:nvPr/>
          </p:nvSpPr>
          <p:spPr>
            <a:xfrm>
              <a:off x="5454205" y="271348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29"/>
            <p:cNvSpPr/>
            <p:nvPr/>
          </p:nvSpPr>
          <p:spPr>
            <a:xfrm>
              <a:off x="5543549" y="262413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29"/>
            <p:cNvSpPr/>
            <p:nvPr/>
          </p:nvSpPr>
          <p:spPr>
            <a:xfrm>
              <a:off x="5513736" y="26836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29"/>
            <p:cNvSpPr/>
            <p:nvPr/>
          </p:nvSpPr>
          <p:spPr>
            <a:xfrm>
              <a:off x="5603080" y="2356294"/>
              <a:ext cx="29718" cy="178593"/>
            </a:xfrm>
            <a:custGeom>
              <a:avLst/>
              <a:gdLst/>
              <a:ahLst/>
              <a:cxnLst/>
              <a:rect l="l" t="t" r="r" b="b"/>
              <a:pathLst>
                <a:path w="29718" h="178593" extrusionOk="0">
                  <a:moveTo>
                    <a:pt x="0" y="0"/>
                  </a:moveTo>
                  <a:lnTo>
                    <a:pt x="29718" y="0"/>
                  </a:lnTo>
                  <a:lnTo>
                    <a:pt x="29718" y="178594"/>
                  </a:lnTo>
                  <a:lnTo>
                    <a:pt x="0" y="17859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29"/>
            <p:cNvSpPr/>
            <p:nvPr/>
          </p:nvSpPr>
          <p:spPr>
            <a:xfrm>
              <a:off x="5424487" y="2118169"/>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29"/>
            <p:cNvSpPr/>
            <p:nvPr/>
          </p:nvSpPr>
          <p:spPr>
            <a:xfrm>
              <a:off x="5573267" y="2266950"/>
              <a:ext cx="29718" cy="89344"/>
            </a:xfrm>
            <a:custGeom>
              <a:avLst/>
              <a:gdLst/>
              <a:ahLst/>
              <a:cxnLst/>
              <a:rect l="l" t="t" r="r" b="b"/>
              <a:pathLst>
                <a:path w="29718" h="89344" extrusionOk="0">
                  <a:moveTo>
                    <a:pt x="0" y="0"/>
                  </a:moveTo>
                  <a:lnTo>
                    <a:pt x="29718" y="0"/>
                  </a:lnTo>
                  <a:lnTo>
                    <a:pt x="29718" y="89344"/>
                  </a:lnTo>
                  <a:lnTo>
                    <a:pt x="0" y="893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29"/>
            <p:cNvSpPr/>
            <p:nvPr/>
          </p:nvSpPr>
          <p:spPr>
            <a:xfrm>
              <a:off x="5454205" y="214788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29"/>
            <p:cNvSpPr/>
            <p:nvPr/>
          </p:nvSpPr>
          <p:spPr>
            <a:xfrm>
              <a:off x="5543549" y="220741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29"/>
            <p:cNvSpPr/>
            <p:nvPr/>
          </p:nvSpPr>
          <p:spPr>
            <a:xfrm>
              <a:off x="5513736" y="21776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29"/>
            <p:cNvSpPr/>
            <p:nvPr/>
          </p:nvSpPr>
          <p:spPr>
            <a:xfrm>
              <a:off x="5126830" y="2921793"/>
              <a:ext cx="297656" cy="29718"/>
            </a:xfrm>
            <a:custGeom>
              <a:avLst/>
              <a:gdLst/>
              <a:ahLst/>
              <a:cxnLst/>
              <a:rect l="l" t="t" r="r" b="b"/>
              <a:pathLst>
                <a:path w="297656" h="29718" extrusionOk="0">
                  <a:moveTo>
                    <a:pt x="0" y="0"/>
                  </a:moveTo>
                  <a:lnTo>
                    <a:pt x="297656" y="0"/>
                  </a:lnTo>
                  <a:lnTo>
                    <a:pt x="297656"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29"/>
            <p:cNvSpPr/>
            <p:nvPr/>
          </p:nvSpPr>
          <p:spPr>
            <a:xfrm>
              <a:off x="5424487" y="2891980"/>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29"/>
            <p:cNvSpPr/>
            <p:nvPr/>
          </p:nvSpPr>
          <p:spPr>
            <a:xfrm>
              <a:off x="5007768" y="2891980"/>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29"/>
            <p:cNvSpPr/>
            <p:nvPr/>
          </p:nvSpPr>
          <p:spPr>
            <a:xfrm>
              <a:off x="5543549" y="286226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29"/>
            <p:cNvSpPr/>
            <p:nvPr/>
          </p:nvSpPr>
          <p:spPr>
            <a:xfrm>
              <a:off x="4948237" y="2802731"/>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29"/>
            <p:cNvSpPr/>
            <p:nvPr/>
          </p:nvSpPr>
          <p:spPr>
            <a:xfrm>
              <a:off x="5007768" y="2802731"/>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29"/>
            <p:cNvSpPr/>
            <p:nvPr/>
          </p:nvSpPr>
          <p:spPr>
            <a:xfrm>
              <a:off x="5513736" y="28027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29"/>
            <p:cNvSpPr/>
            <p:nvPr/>
          </p:nvSpPr>
          <p:spPr>
            <a:xfrm>
              <a:off x="5037486" y="2832544"/>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29"/>
            <p:cNvSpPr/>
            <p:nvPr/>
          </p:nvSpPr>
          <p:spPr>
            <a:xfrm>
              <a:off x="5394673" y="2832544"/>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29"/>
            <p:cNvSpPr/>
            <p:nvPr/>
          </p:nvSpPr>
          <p:spPr>
            <a:xfrm>
              <a:off x="5156548" y="2862262"/>
              <a:ext cx="238125" cy="29718"/>
            </a:xfrm>
            <a:custGeom>
              <a:avLst/>
              <a:gdLst/>
              <a:ahLst/>
              <a:cxnLst/>
              <a:rect l="l" t="t" r="r" b="b"/>
              <a:pathLst>
                <a:path w="238125" h="29718" extrusionOk="0">
                  <a:moveTo>
                    <a:pt x="0" y="0"/>
                  </a:moveTo>
                  <a:lnTo>
                    <a:pt x="238125" y="0"/>
                  </a:lnTo>
                  <a:lnTo>
                    <a:pt x="238125"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29"/>
            <p:cNvSpPr/>
            <p:nvPr/>
          </p:nvSpPr>
          <p:spPr>
            <a:xfrm>
              <a:off x="5573267" y="2802731"/>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29"/>
            <p:cNvSpPr/>
            <p:nvPr/>
          </p:nvSpPr>
          <p:spPr>
            <a:xfrm>
              <a:off x="4977955" y="2772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29"/>
            <p:cNvSpPr/>
            <p:nvPr/>
          </p:nvSpPr>
          <p:spPr>
            <a:xfrm>
              <a:off x="5543549" y="2772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29"/>
            <p:cNvSpPr/>
            <p:nvPr/>
          </p:nvSpPr>
          <p:spPr>
            <a:xfrm>
              <a:off x="5007768" y="274320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29"/>
            <p:cNvSpPr/>
            <p:nvPr/>
          </p:nvSpPr>
          <p:spPr>
            <a:xfrm>
              <a:off x="5007768" y="2743200"/>
              <a:ext cx="535781" cy="119062"/>
            </a:xfrm>
            <a:custGeom>
              <a:avLst/>
              <a:gdLst/>
              <a:ahLst/>
              <a:cxnLst/>
              <a:rect l="l" t="t" r="r" b="b"/>
              <a:pathLst>
                <a:path w="535781" h="119062" extrusionOk="0">
                  <a:moveTo>
                    <a:pt x="535781" y="29718"/>
                  </a:moveTo>
                  <a:lnTo>
                    <a:pt x="535781" y="59531"/>
                  </a:lnTo>
                  <a:lnTo>
                    <a:pt x="505968" y="59531"/>
                  </a:lnTo>
                  <a:lnTo>
                    <a:pt x="505968" y="89345"/>
                  </a:lnTo>
                  <a:lnTo>
                    <a:pt x="386906" y="89345"/>
                  </a:lnTo>
                  <a:lnTo>
                    <a:pt x="386906" y="119063"/>
                  </a:lnTo>
                  <a:lnTo>
                    <a:pt x="148780" y="119063"/>
                  </a:lnTo>
                  <a:lnTo>
                    <a:pt x="148780" y="89345"/>
                  </a:lnTo>
                  <a:lnTo>
                    <a:pt x="29718" y="89345"/>
                  </a:lnTo>
                  <a:lnTo>
                    <a:pt x="29718" y="59531"/>
                  </a:lnTo>
                  <a:lnTo>
                    <a:pt x="0" y="59531"/>
                  </a:lnTo>
                  <a:lnTo>
                    <a:pt x="0" y="29718"/>
                  </a:lnTo>
                  <a:lnTo>
                    <a:pt x="29718" y="29718"/>
                  </a:lnTo>
                  <a:lnTo>
                    <a:pt x="29718" y="0"/>
                  </a:lnTo>
                  <a:lnTo>
                    <a:pt x="89249" y="0"/>
                  </a:lnTo>
                  <a:lnTo>
                    <a:pt x="89249" y="29718"/>
                  </a:lnTo>
                  <a:lnTo>
                    <a:pt x="178594" y="29718"/>
                  </a:lnTo>
                  <a:lnTo>
                    <a:pt x="178594" y="59531"/>
                  </a:lnTo>
                  <a:lnTo>
                    <a:pt x="357188" y="59531"/>
                  </a:lnTo>
                  <a:lnTo>
                    <a:pt x="357188" y="29718"/>
                  </a:lnTo>
                  <a:lnTo>
                    <a:pt x="446437" y="29718"/>
                  </a:lnTo>
                  <a:lnTo>
                    <a:pt x="446437" y="0"/>
                  </a:lnTo>
                  <a:lnTo>
                    <a:pt x="505968" y="0"/>
                  </a:lnTo>
                  <a:lnTo>
                    <a:pt x="505968" y="29718"/>
                  </a:lnTo>
                  <a:lnTo>
                    <a:pt x="535781"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29"/>
            <p:cNvSpPr/>
            <p:nvPr/>
          </p:nvSpPr>
          <p:spPr>
            <a:xfrm>
              <a:off x="5513736" y="27432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29"/>
            <p:cNvSpPr/>
            <p:nvPr/>
          </p:nvSpPr>
          <p:spPr>
            <a:xfrm>
              <a:off x="5394673" y="2653855"/>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29"/>
            <p:cNvSpPr/>
            <p:nvPr/>
          </p:nvSpPr>
          <p:spPr>
            <a:xfrm>
              <a:off x="5424487" y="220741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29"/>
            <p:cNvSpPr/>
            <p:nvPr/>
          </p:nvSpPr>
          <p:spPr>
            <a:xfrm>
              <a:off x="5067299" y="220741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29"/>
            <p:cNvSpPr/>
            <p:nvPr/>
          </p:nvSpPr>
          <p:spPr>
            <a:xfrm>
              <a:off x="5067299" y="265385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29"/>
            <p:cNvSpPr/>
            <p:nvPr/>
          </p:nvSpPr>
          <p:spPr>
            <a:xfrm>
              <a:off x="5484018" y="259441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29"/>
            <p:cNvSpPr/>
            <p:nvPr/>
          </p:nvSpPr>
          <p:spPr>
            <a:xfrm>
              <a:off x="5484018" y="223723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29"/>
            <p:cNvSpPr/>
            <p:nvPr/>
          </p:nvSpPr>
          <p:spPr>
            <a:xfrm>
              <a:off x="5037486" y="2237232"/>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29"/>
            <p:cNvSpPr/>
            <p:nvPr/>
          </p:nvSpPr>
          <p:spPr>
            <a:xfrm>
              <a:off x="5037486" y="2594419"/>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29"/>
            <p:cNvSpPr/>
            <p:nvPr/>
          </p:nvSpPr>
          <p:spPr>
            <a:xfrm>
              <a:off x="5007768" y="244554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29"/>
            <p:cNvSpPr/>
            <p:nvPr/>
          </p:nvSpPr>
          <p:spPr>
            <a:xfrm>
              <a:off x="5335142" y="244554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29"/>
            <p:cNvSpPr/>
            <p:nvPr/>
          </p:nvSpPr>
          <p:spPr>
            <a:xfrm>
              <a:off x="5364955" y="250507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29"/>
            <p:cNvSpPr/>
            <p:nvPr/>
          </p:nvSpPr>
          <p:spPr>
            <a:xfrm>
              <a:off x="5484018" y="250507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29"/>
            <p:cNvSpPr/>
            <p:nvPr/>
          </p:nvSpPr>
          <p:spPr>
            <a:xfrm>
              <a:off x="5335142" y="24157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29"/>
            <p:cNvSpPr/>
            <p:nvPr/>
          </p:nvSpPr>
          <p:spPr>
            <a:xfrm>
              <a:off x="5364955" y="244554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29"/>
            <p:cNvSpPr/>
            <p:nvPr/>
          </p:nvSpPr>
          <p:spPr>
            <a:xfrm>
              <a:off x="5424487" y="2415730"/>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29"/>
            <p:cNvSpPr/>
            <p:nvPr/>
          </p:nvSpPr>
          <p:spPr>
            <a:xfrm>
              <a:off x="5424487" y="253479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29"/>
            <p:cNvSpPr/>
            <p:nvPr/>
          </p:nvSpPr>
          <p:spPr>
            <a:xfrm>
              <a:off x="5067299" y="241573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29"/>
            <p:cNvSpPr/>
            <p:nvPr/>
          </p:nvSpPr>
          <p:spPr>
            <a:xfrm>
              <a:off x="5275611" y="241573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29"/>
            <p:cNvSpPr/>
            <p:nvPr/>
          </p:nvSpPr>
          <p:spPr>
            <a:xfrm>
              <a:off x="5126830" y="2386012"/>
              <a:ext cx="148780" cy="29718"/>
            </a:xfrm>
            <a:custGeom>
              <a:avLst/>
              <a:gdLst/>
              <a:ahLst/>
              <a:cxnLst/>
              <a:rect l="l" t="t" r="r" b="b"/>
              <a:pathLst>
                <a:path w="148780" h="29718" extrusionOk="0">
                  <a:moveTo>
                    <a:pt x="0" y="0"/>
                  </a:moveTo>
                  <a:lnTo>
                    <a:pt x="148780" y="0"/>
                  </a:lnTo>
                  <a:lnTo>
                    <a:pt x="148780"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29"/>
            <p:cNvSpPr/>
            <p:nvPr/>
          </p:nvSpPr>
          <p:spPr>
            <a:xfrm>
              <a:off x="5543549" y="2386012"/>
              <a:ext cx="29718" cy="119062"/>
            </a:xfrm>
            <a:custGeom>
              <a:avLst/>
              <a:gdLst/>
              <a:ahLst/>
              <a:cxnLst/>
              <a:rect l="l" t="t" r="r" b="b"/>
              <a:pathLst>
                <a:path w="29718" h="119062" extrusionOk="0">
                  <a:moveTo>
                    <a:pt x="0" y="0"/>
                  </a:moveTo>
                  <a:lnTo>
                    <a:pt x="29718" y="0"/>
                  </a:lnTo>
                  <a:lnTo>
                    <a:pt x="29718" y="119063"/>
                  </a:lnTo>
                  <a:lnTo>
                    <a:pt x="0" y="11906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29"/>
            <p:cNvSpPr/>
            <p:nvPr/>
          </p:nvSpPr>
          <p:spPr>
            <a:xfrm>
              <a:off x="4977955" y="2386012"/>
              <a:ext cx="29718" cy="119062"/>
            </a:xfrm>
            <a:custGeom>
              <a:avLst/>
              <a:gdLst/>
              <a:ahLst/>
              <a:cxnLst/>
              <a:rect l="l" t="t" r="r" b="b"/>
              <a:pathLst>
                <a:path w="29718" h="119062" extrusionOk="0">
                  <a:moveTo>
                    <a:pt x="0" y="0"/>
                  </a:moveTo>
                  <a:lnTo>
                    <a:pt x="29718" y="0"/>
                  </a:lnTo>
                  <a:lnTo>
                    <a:pt x="29718" y="119063"/>
                  </a:lnTo>
                  <a:lnTo>
                    <a:pt x="0" y="11906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29"/>
            <p:cNvSpPr/>
            <p:nvPr/>
          </p:nvSpPr>
          <p:spPr>
            <a:xfrm>
              <a:off x="5364955" y="2445543"/>
              <a:ext cx="178593" cy="89249"/>
            </a:xfrm>
            <a:custGeom>
              <a:avLst/>
              <a:gdLst/>
              <a:ahLst/>
              <a:cxnLst/>
              <a:rect l="l" t="t" r="r" b="b"/>
              <a:pathLst>
                <a:path w="178593" h="89249" extrusionOk="0">
                  <a:moveTo>
                    <a:pt x="178594" y="0"/>
                  </a:moveTo>
                  <a:lnTo>
                    <a:pt x="178594" y="59531"/>
                  </a:lnTo>
                  <a:lnTo>
                    <a:pt x="119063" y="59531"/>
                  </a:lnTo>
                  <a:lnTo>
                    <a:pt x="119063" y="89249"/>
                  </a:lnTo>
                  <a:lnTo>
                    <a:pt x="59531" y="89249"/>
                  </a:lnTo>
                  <a:lnTo>
                    <a:pt x="59531" y="59531"/>
                  </a:lnTo>
                  <a:lnTo>
                    <a:pt x="0" y="59531"/>
                  </a:lnTo>
                  <a:lnTo>
                    <a:pt x="0" y="29813"/>
                  </a:lnTo>
                  <a:lnTo>
                    <a:pt x="59531" y="29813"/>
                  </a:lnTo>
                  <a:lnTo>
                    <a:pt x="59531" y="0"/>
                  </a:lnTo>
                  <a:lnTo>
                    <a:pt x="178594"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29"/>
            <p:cNvSpPr/>
            <p:nvPr/>
          </p:nvSpPr>
          <p:spPr>
            <a:xfrm>
              <a:off x="5513736" y="2505075"/>
              <a:ext cx="29718" cy="89344"/>
            </a:xfrm>
            <a:custGeom>
              <a:avLst/>
              <a:gdLst/>
              <a:ahLst/>
              <a:cxnLst/>
              <a:rect l="l" t="t" r="r" b="b"/>
              <a:pathLst>
                <a:path w="29718" h="89344" extrusionOk="0">
                  <a:moveTo>
                    <a:pt x="0" y="0"/>
                  </a:moveTo>
                  <a:lnTo>
                    <a:pt x="29718" y="0"/>
                  </a:lnTo>
                  <a:lnTo>
                    <a:pt x="29718" y="89344"/>
                  </a:lnTo>
                  <a:lnTo>
                    <a:pt x="0" y="893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29"/>
            <p:cNvSpPr/>
            <p:nvPr/>
          </p:nvSpPr>
          <p:spPr>
            <a:xfrm>
              <a:off x="5513736" y="2296668"/>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29"/>
            <p:cNvSpPr/>
            <p:nvPr/>
          </p:nvSpPr>
          <p:spPr>
            <a:xfrm>
              <a:off x="5007958" y="2177700"/>
              <a:ext cx="535686" cy="267843"/>
            </a:xfrm>
            <a:custGeom>
              <a:avLst/>
              <a:gdLst/>
              <a:ahLst/>
              <a:cxnLst/>
              <a:rect l="l" t="t" r="r" b="b"/>
              <a:pathLst>
                <a:path w="535686" h="267843" extrusionOk="0">
                  <a:moveTo>
                    <a:pt x="505778" y="208312"/>
                  </a:moveTo>
                  <a:lnTo>
                    <a:pt x="505778" y="118967"/>
                  </a:lnTo>
                  <a:lnTo>
                    <a:pt x="476060" y="118967"/>
                  </a:lnTo>
                  <a:lnTo>
                    <a:pt x="476060" y="59436"/>
                  </a:lnTo>
                  <a:lnTo>
                    <a:pt x="416528" y="59436"/>
                  </a:lnTo>
                  <a:lnTo>
                    <a:pt x="416528" y="29718"/>
                  </a:lnTo>
                  <a:lnTo>
                    <a:pt x="327279" y="29718"/>
                  </a:lnTo>
                  <a:lnTo>
                    <a:pt x="327279" y="0"/>
                  </a:lnTo>
                  <a:lnTo>
                    <a:pt x="208217" y="0"/>
                  </a:lnTo>
                  <a:lnTo>
                    <a:pt x="208217" y="29718"/>
                  </a:lnTo>
                  <a:lnTo>
                    <a:pt x="118967" y="29718"/>
                  </a:lnTo>
                  <a:lnTo>
                    <a:pt x="118967" y="59436"/>
                  </a:lnTo>
                  <a:lnTo>
                    <a:pt x="59436" y="59436"/>
                  </a:lnTo>
                  <a:lnTo>
                    <a:pt x="59436" y="118967"/>
                  </a:lnTo>
                  <a:lnTo>
                    <a:pt x="29718" y="118967"/>
                  </a:lnTo>
                  <a:lnTo>
                    <a:pt x="29718" y="208312"/>
                  </a:lnTo>
                  <a:lnTo>
                    <a:pt x="0" y="208312"/>
                  </a:lnTo>
                  <a:lnTo>
                    <a:pt x="0" y="267843"/>
                  </a:lnTo>
                  <a:lnTo>
                    <a:pt x="59531" y="267843"/>
                  </a:lnTo>
                  <a:lnTo>
                    <a:pt x="59531" y="238125"/>
                  </a:lnTo>
                  <a:lnTo>
                    <a:pt x="119063" y="238125"/>
                  </a:lnTo>
                  <a:lnTo>
                    <a:pt x="119063" y="208407"/>
                  </a:lnTo>
                  <a:lnTo>
                    <a:pt x="267843" y="208407"/>
                  </a:lnTo>
                  <a:lnTo>
                    <a:pt x="267843" y="238125"/>
                  </a:lnTo>
                  <a:lnTo>
                    <a:pt x="357092" y="238125"/>
                  </a:lnTo>
                  <a:lnTo>
                    <a:pt x="357092" y="267843"/>
                  </a:lnTo>
                  <a:lnTo>
                    <a:pt x="416624" y="267843"/>
                  </a:lnTo>
                  <a:lnTo>
                    <a:pt x="416624" y="238125"/>
                  </a:lnTo>
                  <a:lnTo>
                    <a:pt x="535686" y="238125"/>
                  </a:lnTo>
                  <a:lnTo>
                    <a:pt x="535686" y="208407"/>
                  </a:lnTo>
                  <a:lnTo>
                    <a:pt x="505968" y="208407"/>
                  </a:lnTo>
                  <a:close/>
                  <a:moveTo>
                    <a:pt x="446246" y="208312"/>
                  </a:moveTo>
                  <a:lnTo>
                    <a:pt x="386715" y="208312"/>
                  </a:lnTo>
                  <a:lnTo>
                    <a:pt x="386715" y="89249"/>
                  </a:lnTo>
                  <a:lnTo>
                    <a:pt x="446246" y="89249"/>
                  </a:lnTo>
                  <a:lnTo>
                    <a:pt x="446246" y="20831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29"/>
            <p:cNvSpPr/>
            <p:nvPr/>
          </p:nvSpPr>
          <p:spPr>
            <a:xfrm>
              <a:off x="5007768" y="2296668"/>
              <a:ext cx="29717" cy="89344"/>
            </a:xfrm>
            <a:custGeom>
              <a:avLst/>
              <a:gdLst/>
              <a:ahLst/>
              <a:cxnLst/>
              <a:rect l="l" t="t" r="r" b="b"/>
              <a:pathLst>
                <a:path w="29717" h="89344" extrusionOk="0">
                  <a:moveTo>
                    <a:pt x="0" y="0"/>
                  </a:moveTo>
                  <a:lnTo>
                    <a:pt x="29718" y="0"/>
                  </a:lnTo>
                  <a:lnTo>
                    <a:pt x="29718" y="89345"/>
                  </a:lnTo>
                  <a:lnTo>
                    <a:pt x="0" y="893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29"/>
            <p:cNvSpPr/>
            <p:nvPr/>
          </p:nvSpPr>
          <p:spPr>
            <a:xfrm>
              <a:off x="5007768" y="2505075"/>
              <a:ext cx="29717" cy="89344"/>
            </a:xfrm>
            <a:custGeom>
              <a:avLst/>
              <a:gdLst/>
              <a:ahLst/>
              <a:cxnLst/>
              <a:rect l="l" t="t" r="r" b="b"/>
              <a:pathLst>
                <a:path w="29717" h="89344" extrusionOk="0">
                  <a:moveTo>
                    <a:pt x="0" y="0"/>
                  </a:moveTo>
                  <a:lnTo>
                    <a:pt x="29718" y="0"/>
                  </a:lnTo>
                  <a:lnTo>
                    <a:pt x="29718" y="89344"/>
                  </a:lnTo>
                  <a:lnTo>
                    <a:pt x="0" y="893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29"/>
            <p:cNvSpPr/>
            <p:nvPr/>
          </p:nvSpPr>
          <p:spPr>
            <a:xfrm>
              <a:off x="5364955" y="25646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29"/>
            <p:cNvSpPr/>
            <p:nvPr/>
          </p:nvSpPr>
          <p:spPr>
            <a:xfrm>
              <a:off x="5394673" y="25944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29"/>
            <p:cNvSpPr/>
            <p:nvPr/>
          </p:nvSpPr>
          <p:spPr>
            <a:xfrm>
              <a:off x="5335142" y="25944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29"/>
            <p:cNvSpPr/>
            <p:nvPr/>
          </p:nvSpPr>
          <p:spPr>
            <a:xfrm>
              <a:off x="5364955" y="25944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29"/>
            <p:cNvSpPr/>
            <p:nvPr/>
          </p:nvSpPr>
          <p:spPr>
            <a:xfrm>
              <a:off x="5364955" y="26241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29"/>
            <p:cNvSpPr/>
            <p:nvPr/>
          </p:nvSpPr>
          <p:spPr>
            <a:xfrm>
              <a:off x="5275611" y="2564606"/>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29"/>
            <p:cNvSpPr/>
            <p:nvPr/>
          </p:nvSpPr>
          <p:spPr>
            <a:xfrm>
              <a:off x="5245893" y="2624137"/>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29"/>
            <p:cNvSpPr/>
            <p:nvPr/>
          </p:nvSpPr>
          <p:spPr>
            <a:xfrm>
              <a:off x="5126830" y="2564606"/>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29"/>
            <p:cNvSpPr/>
            <p:nvPr/>
          </p:nvSpPr>
          <p:spPr>
            <a:xfrm>
              <a:off x="5156548" y="2594419"/>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29"/>
            <p:cNvSpPr/>
            <p:nvPr/>
          </p:nvSpPr>
          <p:spPr>
            <a:xfrm>
              <a:off x="5097017" y="2594419"/>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29"/>
            <p:cNvSpPr/>
            <p:nvPr/>
          </p:nvSpPr>
          <p:spPr>
            <a:xfrm>
              <a:off x="5007863" y="2415825"/>
              <a:ext cx="505777" cy="297465"/>
            </a:xfrm>
            <a:custGeom>
              <a:avLst/>
              <a:gdLst/>
              <a:ahLst/>
              <a:cxnLst/>
              <a:rect l="l" t="t" r="r" b="b"/>
              <a:pathLst>
                <a:path w="505777" h="297465" extrusionOk="0">
                  <a:moveTo>
                    <a:pt x="476155" y="118967"/>
                  </a:moveTo>
                  <a:lnTo>
                    <a:pt x="476155" y="148685"/>
                  </a:lnTo>
                  <a:lnTo>
                    <a:pt x="416624" y="148685"/>
                  </a:lnTo>
                  <a:lnTo>
                    <a:pt x="416624" y="118967"/>
                  </a:lnTo>
                  <a:lnTo>
                    <a:pt x="357092" y="118967"/>
                  </a:lnTo>
                  <a:lnTo>
                    <a:pt x="357092" y="89249"/>
                  </a:lnTo>
                  <a:lnTo>
                    <a:pt x="327374" y="89249"/>
                  </a:lnTo>
                  <a:lnTo>
                    <a:pt x="327374" y="29718"/>
                  </a:lnTo>
                  <a:lnTo>
                    <a:pt x="267843" y="29718"/>
                  </a:lnTo>
                  <a:lnTo>
                    <a:pt x="267843" y="0"/>
                  </a:lnTo>
                  <a:lnTo>
                    <a:pt x="119062" y="0"/>
                  </a:lnTo>
                  <a:lnTo>
                    <a:pt x="119062" y="29718"/>
                  </a:lnTo>
                  <a:lnTo>
                    <a:pt x="59531" y="29718"/>
                  </a:lnTo>
                  <a:lnTo>
                    <a:pt x="59531" y="59436"/>
                  </a:lnTo>
                  <a:lnTo>
                    <a:pt x="0" y="59436"/>
                  </a:lnTo>
                  <a:lnTo>
                    <a:pt x="0" y="89154"/>
                  </a:lnTo>
                  <a:lnTo>
                    <a:pt x="29718" y="89154"/>
                  </a:lnTo>
                  <a:lnTo>
                    <a:pt x="29718" y="178499"/>
                  </a:lnTo>
                  <a:lnTo>
                    <a:pt x="59436" y="178499"/>
                  </a:lnTo>
                  <a:lnTo>
                    <a:pt x="59436" y="238030"/>
                  </a:lnTo>
                  <a:lnTo>
                    <a:pt x="118967" y="238030"/>
                  </a:lnTo>
                  <a:lnTo>
                    <a:pt x="118967" y="208312"/>
                  </a:lnTo>
                  <a:lnTo>
                    <a:pt x="89249" y="208312"/>
                  </a:lnTo>
                  <a:lnTo>
                    <a:pt x="89249" y="178594"/>
                  </a:lnTo>
                  <a:lnTo>
                    <a:pt x="118967" y="178594"/>
                  </a:lnTo>
                  <a:lnTo>
                    <a:pt x="118967" y="148876"/>
                  </a:lnTo>
                  <a:lnTo>
                    <a:pt x="148685" y="148876"/>
                  </a:lnTo>
                  <a:lnTo>
                    <a:pt x="148685" y="178594"/>
                  </a:lnTo>
                  <a:lnTo>
                    <a:pt x="178403" y="178594"/>
                  </a:lnTo>
                  <a:lnTo>
                    <a:pt x="178403" y="208312"/>
                  </a:lnTo>
                  <a:lnTo>
                    <a:pt x="148685" y="208312"/>
                  </a:lnTo>
                  <a:lnTo>
                    <a:pt x="148685" y="238030"/>
                  </a:lnTo>
                  <a:lnTo>
                    <a:pt x="118967" y="238030"/>
                  </a:lnTo>
                  <a:lnTo>
                    <a:pt x="118967" y="267748"/>
                  </a:lnTo>
                  <a:lnTo>
                    <a:pt x="208216" y="267748"/>
                  </a:lnTo>
                  <a:lnTo>
                    <a:pt x="208216" y="297466"/>
                  </a:lnTo>
                  <a:lnTo>
                    <a:pt x="327279" y="297466"/>
                  </a:lnTo>
                  <a:lnTo>
                    <a:pt x="327279" y="267748"/>
                  </a:lnTo>
                  <a:lnTo>
                    <a:pt x="386810" y="267748"/>
                  </a:lnTo>
                  <a:lnTo>
                    <a:pt x="386810" y="238030"/>
                  </a:lnTo>
                  <a:lnTo>
                    <a:pt x="357092" y="238030"/>
                  </a:lnTo>
                  <a:lnTo>
                    <a:pt x="357092" y="208312"/>
                  </a:lnTo>
                  <a:lnTo>
                    <a:pt x="327374" y="208312"/>
                  </a:lnTo>
                  <a:lnTo>
                    <a:pt x="327374" y="178594"/>
                  </a:lnTo>
                  <a:lnTo>
                    <a:pt x="357092" y="178594"/>
                  </a:lnTo>
                  <a:lnTo>
                    <a:pt x="357092" y="148876"/>
                  </a:lnTo>
                  <a:lnTo>
                    <a:pt x="386810" y="148876"/>
                  </a:lnTo>
                  <a:lnTo>
                    <a:pt x="386810" y="178594"/>
                  </a:lnTo>
                  <a:lnTo>
                    <a:pt x="416528" y="178594"/>
                  </a:lnTo>
                  <a:lnTo>
                    <a:pt x="416528" y="208312"/>
                  </a:lnTo>
                  <a:lnTo>
                    <a:pt x="386810" y="208312"/>
                  </a:lnTo>
                  <a:lnTo>
                    <a:pt x="386810" y="238030"/>
                  </a:lnTo>
                  <a:lnTo>
                    <a:pt x="476059" y="238030"/>
                  </a:lnTo>
                  <a:lnTo>
                    <a:pt x="476059" y="178499"/>
                  </a:lnTo>
                  <a:lnTo>
                    <a:pt x="505778" y="178499"/>
                  </a:lnTo>
                  <a:lnTo>
                    <a:pt x="505778" y="118967"/>
                  </a:lnTo>
                  <a:lnTo>
                    <a:pt x="476059" y="118967"/>
                  </a:lnTo>
                  <a:close/>
                  <a:moveTo>
                    <a:pt x="267843" y="238030"/>
                  </a:moveTo>
                  <a:lnTo>
                    <a:pt x="238125" y="238030"/>
                  </a:lnTo>
                  <a:lnTo>
                    <a:pt x="238125" y="208312"/>
                  </a:lnTo>
                  <a:lnTo>
                    <a:pt x="267843" y="208312"/>
                  </a:lnTo>
                  <a:lnTo>
                    <a:pt x="267843" y="238030"/>
                  </a:lnTo>
                  <a:close/>
                  <a:moveTo>
                    <a:pt x="297561" y="178499"/>
                  </a:moveTo>
                  <a:lnTo>
                    <a:pt x="267843" y="178499"/>
                  </a:lnTo>
                  <a:lnTo>
                    <a:pt x="267843" y="148781"/>
                  </a:lnTo>
                  <a:lnTo>
                    <a:pt x="297561" y="148781"/>
                  </a:lnTo>
                  <a:lnTo>
                    <a:pt x="297561" y="17849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29"/>
            <p:cNvSpPr/>
            <p:nvPr/>
          </p:nvSpPr>
          <p:spPr>
            <a:xfrm>
              <a:off x="5126830" y="2594419"/>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29"/>
            <p:cNvSpPr/>
            <p:nvPr/>
          </p:nvSpPr>
          <p:spPr>
            <a:xfrm>
              <a:off x="5126830" y="2624137"/>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29"/>
            <p:cNvSpPr/>
            <p:nvPr/>
          </p:nvSpPr>
          <p:spPr>
            <a:xfrm>
              <a:off x="5186362" y="2028825"/>
              <a:ext cx="178593" cy="29717"/>
            </a:xfrm>
            <a:custGeom>
              <a:avLst/>
              <a:gdLst/>
              <a:ahLst/>
              <a:cxnLst/>
              <a:rect l="l" t="t" r="r" b="b"/>
              <a:pathLst>
                <a:path w="178593" h="29717" extrusionOk="0">
                  <a:moveTo>
                    <a:pt x="0" y="0"/>
                  </a:moveTo>
                  <a:lnTo>
                    <a:pt x="178594" y="0"/>
                  </a:lnTo>
                  <a:lnTo>
                    <a:pt x="178594"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29"/>
            <p:cNvSpPr/>
            <p:nvPr/>
          </p:nvSpPr>
          <p:spPr>
            <a:xfrm>
              <a:off x="5186362" y="1969293"/>
              <a:ext cx="178593" cy="29717"/>
            </a:xfrm>
            <a:custGeom>
              <a:avLst/>
              <a:gdLst/>
              <a:ahLst/>
              <a:cxnLst/>
              <a:rect l="l" t="t" r="r" b="b"/>
              <a:pathLst>
                <a:path w="178593" h="29717" extrusionOk="0">
                  <a:moveTo>
                    <a:pt x="0" y="0"/>
                  </a:moveTo>
                  <a:lnTo>
                    <a:pt x="178594" y="0"/>
                  </a:lnTo>
                  <a:lnTo>
                    <a:pt x="178594"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29"/>
            <p:cNvSpPr/>
            <p:nvPr/>
          </p:nvSpPr>
          <p:spPr>
            <a:xfrm>
              <a:off x="5186362" y="1880044"/>
              <a:ext cx="178593" cy="29717"/>
            </a:xfrm>
            <a:custGeom>
              <a:avLst/>
              <a:gdLst/>
              <a:ahLst/>
              <a:cxnLst/>
              <a:rect l="l" t="t" r="r" b="b"/>
              <a:pathLst>
                <a:path w="178593" h="29717" extrusionOk="0">
                  <a:moveTo>
                    <a:pt x="0" y="0"/>
                  </a:moveTo>
                  <a:lnTo>
                    <a:pt x="178594" y="0"/>
                  </a:lnTo>
                  <a:lnTo>
                    <a:pt x="178594"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29"/>
            <p:cNvSpPr/>
            <p:nvPr/>
          </p:nvSpPr>
          <p:spPr>
            <a:xfrm>
              <a:off x="5394673" y="2088356"/>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29"/>
            <p:cNvSpPr/>
            <p:nvPr/>
          </p:nvSpPr>
          <p:spPr>
            <a:xfrm>
              <a:off x="5364955" y="2118169"/>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29"/>
            <p:cNvSpPr/>
            <p:nvPr/>
          </p:nvSpPr>
          <p:spPr>
            <a:xfrm>
              <a:off x="5126830" y="2088356"/>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29"/>
            <p:cNvSpPr/>
            <p:nvPr/>
          </p:nvSpPr>
          <p:spPr>
            <a:xfrm>
              <a:off x="5364955" y="2088356"/>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29"/>
            <p:cNvSpPr/>
            <p:nvPr/>
          </p:nvSpPr>
          <p:spPr>
            <a:xfrm>
              <a:off x="5364955" y="2058543"/>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29"/>
            <p:cNvSpPr/>
            <p:nvPr/>
          </p:nvSpPr>
          <p:spPr>
            <a:xfrm>
              <a:off x="5156548" y="2088356"/>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29"/>
            <p:cNvSpPr/>
            <p:nvPr/>
          </p:nvSpPr>
          <p:spPr>
            <a:xfrm>
              <a:off x="5156548" y="2058543"/>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29"/>
            <p:cNvSpPr/>
            <p:nvPr/>
          </p:nvSpPr>
          <p:spPr>
            <a:xfrm>
              <a:off x="5156548" y="1999107"/>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29"/>
            <p:cNvSpPr/>
            <p:nvPr/>
          </p:nvSpPr>
          <p:spPr>
            <a:xfrm>
              <a:off x="5364955" y="1999107"/>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29"/>
            <p:cNvSpPr/>
            <p:nvPr/>
          </p:nvSpPr>
          <p:spPr>
            <a:xfrm>
              <a:off x="5364955" y="1909762"/>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29"/>
            <p:cNvSpPr/>
            <p:nvPr/>
          </p:nvSpPr>
          <p:spPr>
            <a:xfrm>
              <a:off x="5156548" y="1909762"/>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5" name="Google Shape;1785;p29"/>
            <p:cNvSpPr/>
            <p:nvPr/>
          </p:nvSpPr>
          <p:spPr>
            <a:xfrm>
              <a:off x="5394673" y="193948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6" name="Google Shape;1786;p29"/>
            <p:cNvSpPr/>
            <p:nvPr/>
          </p:nvSpPr>
          <p:spPr>
            <a:xfrm>
              <a:off x="5156548" y="1909762"/>
              <a:ext cx="238125" cy="89344"/>
            </a:xfrm>
            <a:custGeom>
              <a:avLst/>
              <a:gdLst/>
              <a:ahLst/>
              <a:cxnLst/>
              <a:rect l="l" t="t" r="r" b="b"/>
              <a:pathLst>
                <a:path w="238125" h="89344" extrusionOk="0">
                  <a:moveTo>
                    <a:pt x="238125" y="29718"/>
                  </a:moveTo>
                  <a:lnTo>
                    <a:pt x="238125" y="89345"/>
                  </a:lnTo>
                  <a:lnTo>
                    <a:pt x="208407" y="89345"/>
                  </a:lnTo>
                  <a:lnTo>
                    <a:pt x="208407" y="59531"/>
                  </a:lnTo>
                  <a:lnTo>
                    <a:pt x="29813" y="59531"/>
                  </a:lnTo>
                  <a:lnTo>
                    <a:pt x="29813" y="89345"/>
                  </a:lnTo>
                  <a:lnTo>
                    <a:pt x="0" y="89345"/>
                  </a:lnTo>
                  <a:lnTo>
                    <a:pt x="0" y="29718"/>
                  </a:lnTo>
                  <a:lnTo>
                    <a:pt x="29813" y="29718"/>
                  </a:lnTo>
                  <a:lnTo>
                    <a:pt x="29813" y="0"/>
                  </a:lnTo>
                  <a:lnTo>
                    <a:pt x="208407" y="0"/>
                  </a:lnTo>
                  <a:lnTo>
                    <a:pt x="208407" y="29718"/>
                  </a:lnTo>
                  <a:lnTo>
                    <a:pt x="238125"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7" name="Google Shape;1787;p29"/>
            <p:cNvSpPr/>
            <p:nvPr/>
          </p:nvSpPr>
          <p:spPr>
            <a:xfrm>
              <a:off x="5126830" y="1939480"/>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8" name="Google Shape;1788;p29"/>
            <p:cNvSpPr/>
            <p:nvPr/>
          </p:nvSpPr>
          <p:spPr>
            <a:xfrm>
              <a:off x="5156548" y="2028825"/>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29"/>
            <p:cNvSpPr/>
            <p:nvPr/>
          </p:nvSpPr>
          <p:spPr>
            <a:xfrm>
              <a:off x="5126830" y="2028825"/>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29"/>
            <p:cNvSpPr/>
            <p:nvPr/>
          </p:nvSpPr>
          <p:spPr>
            <a:xfrm>
              <a:off x="5364955" y="2028825"/>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29"/>
            <p:cNvSpPr/>
            <p:nvPr/>
          </p:nvSpPr>
          <p:spPr>
            <a:xfrm>
              <a:off x="5394673" y="2028825"/>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29"/>
            <p:cNvSpPr/>
            <p:nvPr/>
          </p:nvSpPr>
          <p:spPr>
            <a:xfrm>
              <a:off x="5156548" y="1850231"/>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29"/>
            <p:cNvSpPr/>
            <p:nvPr/>
          </p:nvSpPr>
          <p:spPr>
            <a:xfrm>
              <a:off x="5394673" y="1850231"/>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29"/>
            <p:cNvSpPr/>
            <p:nvPr/>
          </p:nvSpPr>
          <p:spPr>
            <a:xfrm>
              <a:off x="5126830" y="1790700"/>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29"/>
            <p:cNvSpPr/>
            <p:nvPr/>
          </p:nvSpPr>
          <p:spPr>
            <a:xfrm>
              <a:off x="5424487" y="1760982"/>
              <a:ext cx="29718" cy="89344"/>
            </a:xfrm>
            <a:custGeom>
              <a:avLst/>
              <a:gdLst/>
              <a:ahLst/>
              <a:cxnLst/>
              <a:rect l="l" t="t" r="r" b="b"/>
              <a:pathLst>
                <a:path w="29718" h="89344" extrusionOk="0">
                  <a:moveTo>
                    <a:pt x="0" y="0"/>
                  </a:moveTo>
                  <a:lnTo>
                    <a:pt x="29718" y="0"/>
                  </a:lnTo>
                  <a:lnTo>
                    <a:pt x="29718" y="89344"/>
                  </a:lnTo>
                  <a:lnTo>
                    <a:pt x="0" y="893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29"/>
            <p:cNvSpPr/>
            <p:nvPr/>
          </p:nvSpPr>
          <p:spPr>
            <a:xfrm>
              <a:off x="5156548" y="1701355"/>
              <a:ext cx="29717" cy="89344"/>
            </a:xfrm>
            <a:custGeom>
              <a:avLst/>
              <a:gdLst/>
              <a:ahLst/>
              <a:cxnLst/>
              <a:rect l="l" t="t" r="r" b="b"/>
              <a:pathLst>
                <a:path w="29717"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29"/>
            <p:cNvSpPr/>
            <p:nvPr/>
          </p:nvSpPr>
          <p:spPr>
            <a:xfrm>
              <a:off x="5394673" y="1641919"/>
              <a:ext cx="29718" cy="119062"/>
            </a:xfrm>
            <a:custGeom>
              <a:avLst/>
              <a:gdLst/>
              <a:ahLst/>
              <a:cxnLst/>
              <a:rect l="l" t="t" r="r" b="b"/>
              <a:pathLst>
                <a:path w="29718" h="119062" extrusionOk="0">
                  <a:moveTo>
                    <a:pt x="0" y="0"/>
                  </a:moveTo>
                  <a:lnTo>
                    <a:pt x="29718" y="0"/>
                  </a:lnTo>
                  <a:lnTo>
                    <a:pt x="29718" y="119063"/>
                  </a:lnTo>
                  <a:lnTo>
                    <a:pt x="0" y="11906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29"/>
            <p:cNvSpPr/>
            <p:nvPr/>
          </p:nvSpPr>
          <p:spPr>
            <a:xfrm>
              <a:off x="5186362" y="1671637"/>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29"/>
            <p:cNvSpPr/>
            <p:nvPr/>
          </p:nvSpPr>
          <p:spPr>
            <a:xfrm>
              <a:off x="5216080" y="1641919"/>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29"/>
            <p:cNvSpPr/>
            <p:nvPr/>
          </p:nvSpPr>
          <p:spPr>
            <a:xfrm>
              <a:off x="5216080" y="1701355"/>
              <a:ext cx="29717" cy="89344"/>
            </a:xfrm>
            <a:custGeom>
              <a:avLst/>
              <a:gdLst/>
              <a:ahLst/>
              <a:cxnLst/>
              <a:rect l="l" t="t" r="r" b="b"/>
              <a:pathLst>
                <a:path w="29717" h="89344" extrusionOk="0">
                  <a:moveTo>
                    <a:pt x="0" y="0"/>
                  </a:moveTo>
                  <a:lnTo>
                    <a:pt x="29718" y="0"/>
                  </a:lnTo>
                  <a:lnTo>
                    <a:pt x="29718" y="89345"/>
                  </a:lnTo>
                  <a:lnTo>
                    <a:pt x="0" y="8934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29"/>
            <p:cNvSpPr/>
            <p:nvPr/>
          </p:nvSpPr>
          <p:spPr>
            <a:xfrm>
              <a:off x="5245893" y="179070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29"/>
            <p:cNvSpPr/>
            <p:nvPr/>
          </p:nvSpPr>
          <p:spPr>
            <a:xfrm>
              <a:off x="5305424" y="1850231"/>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29"/>
            <p:cNvSpPr/>
            <p:nvPr/>
          </p:nvSpPr>
          <p:spPr>
            <a:xfrm>
              <a:off x="5156548" y="1701355"/>
              <a:ext cx="148875" cy="178689"/>
            </a:xfrm>
            <a:custGeom>
              <a:avLst/>
              <a:gdLst/>
              <a:ahLst/>
              <a:cxnLst/>
              <a:rect l="l" t="t" r="r" b="b"/>
              <a:pathLst>
                <a:path w="148875" h="178689" extrusionOk="0">
                  <a:moveTo>
                    <a:pt x="148876" y="148876"/>
                  </a:moveTo>
                  <a:lnTo>
                    <a:pt x="148876" y="178689"/>
                  </a:lnTo>
                  <a:lnTo>
                    <a:pt x="29813" y="178689"/>
                  </a:lnTo>
                  <a:lnTo>
                    <a:pt x="29813" y="148876"/>
                  </a:lnTo>
                  <a:lnTo>
                    <a:pt x="0" y="148876"/>
                  </a:lnTo>
                  <a:lnTo>
                    <a:pt x="0" y="89345"/>
                  </a:lnTo>
                  <a:lnTo>
                    <a:pt x="29813" y="89345"/>
                  </a:lnTo>
                  <a:lnTo>
                    <a:pt x="29813" y="0"/>
                  </a:lnTo>
                  <a:lnTo>
                    <a:pt x="59531" y="0"/>
                  </a:lnTo>
                  <a:lnTo>
                    <a:pt x="59531" y="89345"/>
                  </a:lnTo>
                  <a:lnTo>
                    <a:pt x="89345" y="89345"/>
                  </a:lnTo>
                  <a:lnTo>
                    <a:pt x="89345" y="119063"/>
                  </a:lnTo>
                  <a:lnTo>
                    <a:pt x="119063" y="119063"/>
                  </a:lnTo>
                  <a:lnTo>
                    <a:pt x="119063" y="148876"/>
                  </a:lnTo>
                  <a:lnTo>
                    <a:pt x="148876" y="14887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29"/>
            <p:cNvSpPr/>
            <p:nvPr/>
          </p:nvSpPr>
          <p:spPr>
            <a:xfrm>
              <a:off x="5275611" y="182041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5" name="Google Shape;1805;p29"/>
            <p:cNvSpPr/>
            <p:nvPr/>
          </p:nvSpPr>
          <p:spPr>
            <a:xfrm>
              <a:off x="5364955" y="16121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6" name="Google Shape;1806;p29"/>
            <p:cNvSpPr/>
            <p:nvPr/>
          </p:nvSpPr>
          <p:spPr>
            <a:xfrm>
              <a:off x="5245893" y="1612106"/>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29"/>
            <p:cNvSpPr/>
            <p:nvPr/>
          </p:nvSpPr>
          <p:spPr>
            <a:xfrm>
              <a:off x="5305424" y="17311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29"/>
            <p:cNvSpPr/>
            <p:nvPr/>
          </p:nvSpPr>
          <p:spPr>
            <a:xfrm>
              <a:off x="5275611" y="176098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29"/>
            <p:cNvSpPr/>
            <p:nvPr/>
          </p:nvSpPr>
          <p:spPr>
            <a:xfrm>
              <a:off x="5335142" y="1701355"/>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29"/>
            <p:cNvSpPr/>
            <p:nvPr/>
          </p:nvSpPr>
          <p:spPr>
            <a:xfrm>
              <a:off x="5275611" y="1701355"/>
              <a:ext cx="148875" cy="208407"/>
            </a:xfrm>
            <a:custGeom>
              <a:avLst/>
              <a:gdLst/>
              <a:ahLst/>
              <a:cxnLst/>
              <a:rect l="l" t="t" r="r" b="b"/>
              <a:pathLst>
                <a:path w="148875" h="208407" extrusionOk="0">
                  <a:moveTo>
                    <a:pt x="148876" y="59626"/>
                  </a:moveTo>
                  <a:lnTo>
                    <a:pt x="148876" y="148876"/>
                  </a:lnTo>
                  <a:lnTo>
                    <a:pt x="119063" y="148876"/>
                  </a:lnTo>
                  <a:lnTo>
                    <a:pt x="119063" y="208407"/>
                  </a:lnTo>
                  <a:lnTo>
                    <a:pt x="89345" y="208407"/>
                  </a:lnTo>
                  <a:lnTo>
                    <a:pt x="89345" y="178689"/>
                  </a:lnTo>
                  <a:lnTo>
                    <a:pt x="59531" y="178689"/>
                  </a:lnTo>
                  <a:lnTo>
                    <a:pt x="59531" y="148876"/>
                  </a:lnTo>
                  <a:lnTo>
                    <a:pt x="29813" y="148876"/>
                  </a:lnTo>
                  <a:lnTo>
                    <a:pt x="29813" y="119063"/>
                  </a:lnTo>
                  <a:lnTo>
                    <a:pt x="0" y="119063"/>
                  </a:lnTo>
                  <a:lnTo>
                    <a:pt x="0" y="89345"/>
                  </a:lnTo>
                  <a:lnTo>
                    <a:pt x="29813" y="89345"/>
                  </a:lnTo>
                  <a:lnTo>
                    <a:pt x="29813" y="59626"/>
                  </a:lnTo>
                  <a:lnTo>
                    <a:pt x="59531" y="59626"/>
                  </a:lnTo>
                  <a:lnTo>
                    <a:pt x="59531" y="29813"/>
                  </a:lnTo>
                  <a:lnTo>
                    <a:pt x="89345" y="29813"/>
                  </a:lnTo>
                  <a:lnTo>
                    <a:pt x="89345" y="0"/>
                  </a:lnTo>
                  <a:lnTo>
                    <a:pt x="119063" y="0"/>
                  </a:lnTo>
                  <a:lnTo>
                    <a:pt x="119063" y="59626"/>
                  </a:lnTo>
                  <a:lnTo>
                    <a:pt x="148876" y="596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29"/>
            <p:cNvSpPr/>
            <p:nvPr/>
          </p:nvSpPr>
          <p:spPr>
            <a:xfrm>
              <a:off x="5364955" y="16716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29"/>
            <p:cNvSpPr/>
            <p:nvPr/>
          </p:nvSpPr>
          <p:spPr>
            <a:xfrm>
              <a:off x="5216079" y="1612106"/>
              <a:ext cx="178593" cy="178593"/>
            </a:xfrm>
            <a:custGeom>
              <a:avLst/>
              <a:gdLst/>
              <a:ahLst/>
              <a:cxnLst/>
              <a:rect l="l" t="t" r="r" b="b"/>
              <a:pathLst>
                <a:path w="178593" h="178593" extrusionOk="0">
                  <a:moveTo>
                    <a:pt x="178594" y="29813"/>
                  </a:moveTo>
                  <a:lnTo>
                    <a:pt x="178594" y="59531"/>
                  </a:lnTo>
                  <a:lnTo>
                    <a:pt x="148876" y="59531"/>
                  </a:lnTo>
                  <a:lnTo>
                    <a:pt x="148876" y="89249"/>
                  </a:lnTo>
                  <a:lnTo>
                    <a:pt x="119063" y="89249"/>
                  </a:lnTo>
                  <a:lnTo>
                    <a:pt x="119063" y="119063"/>
                  </a:lnTo>
                  <a:lnTo>
                    <a:pt x="89345" y="119063"/>
                  </a:lnTo>
                  <a:lnTo>
                    <a:pt x="89345" y="148876"/>
                  </a:lnTo>
                  <a:lnTo>
                    <a:pt x="59531" y="148876"/>
                  </a:lnTo>
                  <a:lnTo>
                    <a:pt x="59531" y="178594"/>
                  </a:lnTo>
                  <a:lnTo>
                    <a:pt x="29813" y="178594"/>
                  </a:lnTo>
                  <a:lnTo>
                    <a:pt x="29813" y="89249"/>
                  </a:lnTo>
                  <a:lnTo>
                    <a:pt x="0" y="89249"/>
                  </a:lnTo>
                  <a:lnTo>
                    <a:pt x="0" y="59531"/>
                  </a:lnTo>
                  <a:lnTo>
                    <a:pt x="29813" y="59531"/>
                  </a:lnTo>
                  <a:lnTo>
                    <a:pt x="29813" y="29813"/>
                  </a:lnTo>
                  <a:lnTo>
                    <a:pt x="59531" y="29813"/>
                  </a:lnTo>
                  <a:lnTo>
                    <a:pt x="59531" y="0"/>
                  </a:lnTo>
                  <a:lnTo>
                    <a:pt x="148876" y="0"/>
                  </a:lnTo>
                  <a:lnTo>
                    <a:pt x="148876" y="29813"/>
                  </a:lnTo>
                  <a:lnTo>
                    <a:pt x="178594" y="29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29"/>
            <p:cNvSpPr/>
            <p:nvPr/>
          </p:nvSpPr>
          <p:spPr>
            <a:xfrm>
              <a:off x="5275611" y="1582293"/>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29"/>
            <p:cNvSpPr/>
            <p:nvPr/>
          </p:nvSpPr>
          <p:spPr>
            <a:xfrm>
              <a:off x="4769643" y="259441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29"/>
            <p:cNvSpPr/>
            <p:nvPr/>
          </p:nvSpPr>
          <p:spPr>
            <a:xfrm>
              <a:off x="4739830" y="2653855"/>
              <a:ext cx="29718" cy="208406"/>
            </a:xfrm>
            <a:custGeom>
              <a:avLst/>
              <a:gdLst/>
              <a:ahLst/>
              <a:cxnLst/>
              <a:rect l="l" t="t" r="r" b="b"/>
              <a:pathLst>
                <a:path w="29718" h="208406" extrusionOk="0">
                  <a:moveTo>
                    <a:pt x="0" y="0"/>
                  </a:moveTo>
                  <a:lnTo>
                    <a:pt x="29718" y="0"/>
                  </a:lnTo>
                  <a:lnTo>
                    <a:pt x="29718" y="208407"/>
                  </a:lnTo>
                  <a:lnTo>
                    <a:pt x="0" y="20840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29"/>
            <p:cNvSpPr/>
            <p:nvPr/>
          </p:nvSpPr>
          <p:spPr>
            <a:xfrm>
              <a:off x="4977955" y="2802731"/>
              <a:ext cx="595312" cy="119062"/>
            </a:xfrm>
            <a:custGeom>
              <a:avLst/>
              <a:gdLst/>
              <a:ahLst/>
              <a:cxnLst/>
              <a:rect l="l" t="t" r="r" b="b"/>
              <a:pathLst>
                <a:path w="595312" h="119062" extrusionOk="0">
                  <a:moveTo>
                    <a:pt x="595313" y="0"/>
                  </a:moveTo>
                  <a:lnTo>
                    <a:pt x="595313" y="59531"/>
                  </a:lnTo>
                  <a:lnTo>
                    <a:pt x="565595" y="59531"/>
                  </a:lnTo>
                  <a:lnTo>
                    <a:pt x="565595" y="89249"/>
                  </a:lnTo>
                  <a:lnTo>
                    <a:pt x="446532" y="89249"/>
                  </a:lnTo>
                  <a:lnTo>
                    <a:pt x="446532" y="119063"/>
                  </a:lnTo>
                  <a:lnTo>
                    <a:pt x="148876" y="119063"/>
                  </a:lnTo>
                  <a:lnTo>
                    <a:pt x="148876" y="89249"/>
                  </a:lnTo>
                  <a:lnTo>
                    <a:pt x="29813" y="89249"/>
                  </a:lnTo>
                  <a:lnTo>
                    <a:pt x="29813" y="59531"/>
                  </a:lnTo>
                  <a:lnTo>
                    <a:pt x="0" y="59531"/>
                  </a:lnTo>
                  <a:lnTo>
                    <a:pt x="0" y="0"/>
                  </a:lnTo>
                  <a:lnTo>
                    <a:pt x="29813" y="0"/>
                  </a:lnTo>
                  <a:lnTo>
                    <a:pt x="29813" y="29813"/>
                  </a:lnTo>
                  <a:lnTo>
                    <a:pt x="59531" y="29813"/>
                  </a:lnTo>
                  <a:lnTo>
                    <a:pt x="59531" y="59531"/>
                  </a:lnTo>
                  <a:lnTo>
                    <a:pt x="178594" y="59531"/>
                  </a:lnTo>
                  <a:lnTo>
                    <a:pt x="178594" y="89249"/>
                  </a:lnTo>
                  <a:lnTo>
                    <a:pt x="416719" y="89249"/>
                  </a:lnTo>
                  <a:lnTo>
                    <a:pt x="416719" y="59531"/>
                  </a:lnTo>
                  <a:lnTo>
                    <a:pt x="535781" y="59531"/>
                  </a:lnTo>
                  <a:lnTo>
                    <a:pt x="535781" y="29813"/>
                  </a:lnTo>
                  <a:lnTo>
                    <a:pt x="565595" y="29813"/>
                  </a:lnTo>
                  <a:lnTo>
                    <a:pt x="565595" y="0"/>
                  </a:lnTo>
                  <a:lnTo>
                    <a:pt x="595313" y="0"/>
                  </a:lnTo>
                  <a:close/>
                </a:path>
              </a:pathLst>
            </a:custGeom>
            <a:solidFill>
              <a:srgbClr val="FFD7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29"/>
            <p:cNvSpPr/>
            <p:nvPr/>
          </p:nvSpPr>
          <p:spPr>
            <a:xfrm>
              <a:off x="4769643" y="2862262"/>
              <a:ext cx="238125" cy="29718"/>
            </a:xfrm>
            <a:custGeom>
              <a:avLst/>
              <a:gdLst/>
              <a:ahLst/>
              <a:cxnLst/>
              <a:rect l="l" t="t" r="r" b="b"/>
              <a:pathLst>
                <a:path w="238125" h="29718" extrusionOk="0">
                  <a:moveTo>
                    <a:pt x="0" y="0"/>
                  </a:moveTo>
                  <a:lnTo>
                    <a:pt x="238125" y="0"/>
                  </a:lnTo>
                  <a:lnTo>
                    <a:pt x="23812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29"/>
            <p:cNvSpPr/>
            <p:nvPr/>
          </p:nvSpPr>
          <p:spPr>
            <a:xfrm>
              <a:off x="4799361" y="2564606"/>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29"/>
            <p:cNvSpPr/>
            <p:nvPr/>
          </p:nvSpPr>
          <p:spPr>
            <a:xfrm>
              <a:off x="4829174" y="2534793"/>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29"/>
            <p:cNvSpPr/>
            <p:nvPr/>
          </p:nvSpPr>
          <p:spPr>
            <a:xfrm>
              <a:off x="4858892" y="2594419"/>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29"/>
            <p:cNvSpPr/>
            <p:nvPr/>
          </p:nvSpPr>
          <p:spPr>
            <a:xfrm>
              <a:off x="4799361" y="2802731"/>
              <a:ext cx="148780" cy="29718"/>
            </a:xfrm>
            <a:custGeom>
              <a:avLst/>
              <a:gdLst/>
              <a:ahLst/>
              <a:cxnLst/>
              <a:rect l="l" t="t" r="r" b="b"/>
              <a:pathLst>
                <a:path w="148780" h="29718" extrusionOk="0">
                  <a:moveTo>
                    <a:pt x="0" y="0"/>
                  </a:moveTo>
                  <a:lnTo>
                    <a:pt x="148781" y="0"/>
                  </a:lnTo>
                  <a:lnTo>
                    <a:pt x="14878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29"/>
            <p:cNvSpPr/>
            <p:nvPr/>
          </p:nvSpPr>
          <p:spPr>
            <a:xfrm>
              <a:off x="4829174" y="262413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29"/>
            <p:cNvSpPr/>
            <p:nvPr/>
          </p:nvSpPr>
          <p:spPr>
            <a:xfrm>
              <a:off x="4769643" y="2534793"/>
              <a:ext cx="178593" cy="327469"/>
            </a:xfrm>
            <a:custGeom>
              <a:avLst/>
              <a:gdLst/>
              <a:ahLst/>
              <a:cxnLst/>
              <a:rect l="l" t="t" r="r" b="b"/>
              <a:pathLst>
                <a:path w="178593" h="327469" extrusionOk="0">
                  <a:moveTo>
                    <a:pt x="29718" y="297752"/>
                  </a:moveTo>
                  <a:lnTo>
                    <a:pt x="178594" y="297752"/>
                  </a:lnTo>
                  <a:lnTo>
                    <a:pt x="178594" y="327469"/>
                  </a:lnTo>
                  <a:lnTo>
                    <a:pt x="0" y="327469"/>
                  </a:lnTo>
                  <a:lnTo>
                    <a:pt x="0" y="119063"/>
                  </a:lnTo>
                  <a:lnTo>
                    <a:pt x="29718" y="119063"/>
                  </a:lnTo>
                  <a:lnTo>
                    <a:pt x="29718" y="59626"/>
                  </a:lnTo>
                  <a:lnTo>
                    <a:pt x="59531" y="59626"/>
                  </a:lnTo>
                  <a:lnTo>
                    <a:pt x="59531" y="29813"/>
                  </a:lnTo>
                  <a:lnTo>
                    <a:pt x="148781" y="29813"/>
                  </a:lnTo>
                  <a:lnTo>
                    <a:pt x="148781" y="0"/>
                  </a:lnTo>
                  <a:lnTo>
                    <a:pt x="178594" y="0"/>
                  </a:lnTo>
                  <a:lnTo>
                    <a:pt x="178594" y="59626"/>
                  </a:lnTo>
                  <a:lnTo>
                    <a:pt x="89249" y="59626"/>
                  </a:lnTo>
                  <a:lnTo>
                    <a:pt x="89249" y="89344"/>
                  </a:lnTo>
                  <a:lnTo>
                    <a:pt x="59531" y="89344"/>
                  </a:lnTo>
                  <a:lnTo>
                    <a:pt x="59531" y="148876"/>
                  </a:lnTo>
                  <a:lnTo>
                    <a:pt x="29718" y="148876"/>
                  </a:lnTo>
                  <a:lnTo>
                    <a:pt x="29718" y="29775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29"/>
            <p:cNvSpPr/>
            <p:nvPr/>
          </p:nvSpPr>
          <p:spPr>
            <a:xfrm>
              <a:off x="4799361" y="2683668"/>
              <a:ext cx="29717" cy="119062"/>
            </a:xfrm>
            <a:custGeom>
              <a:avLst/>
              <a:gdLst/>
              <a:ahLst/>
              <a:cxnLst/>
              <a:rect l="l" t="t" r="r" b="b"/>
              <a:pathLst>
                <a:path w="29717" h="119062" extrusionOk="0">
                  <a:moveTo>
                    <a:pt x="0" y="0"/>
                  </a:moveTo>
                  <a:lnTo>
                    <a:pt x="29718" y="0"/>
                  </a:lnTo>
                  <a:lnTo>
                    <a:pt x="29718" y="119063"/>
                  </a:lnTo>
                  <a:lnTo>
                    <a:pt x="0" y="11906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29"/>
            <p:cNvSpPr/>
            <p:nvPr/>
          </p:nvSpPr>
          <p:spPr>
            <a:xfrm>
              <a:off x="5007768" y="271348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29"/>
            <p:cNvSpPr/>
            <p:nvPr/>
          </p:nvSpPr>
          <p:spPr>
            <a:xfrm>
              <a:off x="4977955" y="2683668"/>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29"/>
            <p:cNvSpPr/>
            <p:nvPr/>
          </p:nvSpPr>
          <p:spPr>
            <a:xfrm>
              <a:off x="4829174" y="2624137"/>
              <a:ext cx="148780" cy="178593"/>
            </a:xfrm>
            <a:custGeom>
              <a:avLst/>
              <a:gdLst/>
              <a:ahLst/>
              <a:cxnLst/>
              <a:rect l="l" t="t" r="r" b="b"/>
              <a:pathLst>
                <a:path w="148780" h="178593" extrusionOk="0">
                  <a:moveTo>
                    <a:pt x="148781" y="59531"/>
                  </a:moveTo>
                  <a:lnTo>
                    <a:pt x="148781" y="178594"/>
                  </a:lnTo>
                  <a:lnTo>
                    <a:pt x="0" y="178594"/>
                  </a:lnTo>
                  <a:lnTo>
                    <a:pt x="0" y="59531"/>
                  </a:lnTo>
                  <a:lnTo>
                    <a:pt x="29718" y="59531"/>
                  </a:lnTo>
                  <a:lnTo>
                    <a:pt x="29718" y="0"/>
                  </a:lnTo>
                  <a:lnTo>
                    <a:pt x="119063" y="0"/>
                  </a:lnTo>
                  <a:lnTo>
                    <a:pt x="119063" y="59531"/>
                  </a:lnTo>
                  <a:lnTo>
                    <a:pt x="148781" y="5953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8" name="Google Shape;1828;p29"/>
            <p:cNvSpPr/>
            <p:nvPr/>
          </p:nvSpPr>
          <p:spPr>
            <a:xfrm>
              <a:off x="4948237" y="262413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9" name="Google Shape;1829;p29"/>
            <p:cNvSpPr/>
            <p:nvPr/>
          </p:nvSpPr>
          <p:spPr>
            <a:xfrm>
              <a:off x="5037486" y="268366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0" name="Google Shape;1830;p29"/>
            <p:cNvSpPr/>
            <p:nvPr/>
          </p:nvSpPr>
          <p:spPr>
            <a:xfrm>
              <a:off x="5097017" y="2683668"/>
              <a:ext cx="267938" cy="89249"/>
            </a:xfrm>
            <a:custGeom>
              <a:avLst/>
              <a:gdLst/>
              <a:ahLst/>
              <a:cxnLst/>
              <a:rect l="l" t="t" r="r" b="b"/>
              <a:pathLst>
                <a:path w="267938" h="89249" extrusionOk="0">
                  <a:moveTo>
                    <a:pt x="267938" y="29813"/>
                  </a:moveTo>
                  <a:lnTo>
                    <a:pt x="267938" y="89249"/>
                  </a:lnTo>
                  <a:lnTo>
                    <a:pt x="89345" y="89249"/>
                  </a:lnTo>
                  <a:lnTo>
                    <a:pt x="89345" y="59531"/>
                  </a:lnTo>
                  <a:lnTo>
                    <a:pt x="0" y="59531"/>
                  </a:lnTo>
                  <a:lnTo>
                    <a:pt x="0" y="0"/>
                  </a:lnTo>
                  <a:lnTo>
                    <a:pt x="29813" y="0"/>
                  </a:lnTo>
                  <a:lnTo>
                    <a:pt x="29813" y="29813"/>
                  </a:lnTo>
                  <a:lnTo>
                    <a:pt x="119063" y="29813"/>
                  </a:lnTo>
                  <a:lnTo>
                    <a:pt x="119063" y="59531"/>
                  </a:lnTo>
                  <a:lnTo>
                    <a:pt x="238125" y="59531"/>
                  </a:lnTo>
                  <a:lnTo>
                    <a:pt x="238125" y="29813"/>
                  </a:lnTo>
                  <a:lnTo>
                    <a:pt x="267938" y="298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29"/>
            <p:cNvSpPr/>
            <p:nvPr/>
          </p:nvSpPr>
          <p:spPr>
            <a:xfrm>
              <a:off x="5364955" y="2713482"/>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29"/>
            <p:cNvSpPr/>
            <p:nvPr/>
          </p:nvSpPr>
          <p:spPr>
            <a:xfrm>
              <a:off x="5007768" y="2624137"/>
              <a:ext cx="59531" cy="59531"/>
            </a:xfrm>
            <a:custGeom>
              <a:avLst/>
              <a:gdLst/>
              <a:ahLst/>
              <a:cxnLst/>
              <a:rect l="l" t="t" r="r" b="b"/>
              <a:pathLst>
                <a:path w="59531" h="59531" extrusionOk="0">
                  <a:moveTo>
                    <a:pt x="59531" y="29718"/>
                  </a:moveTo>
                  <a:lnTo>
                    <a:pt x="59531" y="59531"/>
                  </a:lnTo>
                  <a:lnTo>
                    <a:pt x="0" y="59531"/>
                  </a:lnTo>
                  <a:lnTo>
                    <a:pt x="0" y="0"/>
                  </a:lnTo>
                  <a:lnTo>
                    <a:pt x="29718" y="0"/>
                  </a:lnTo>
                  <a:lnTo>
                    <a:pt x="29718" y="29718"/>
                  </a:lnTo>
                  <a:lnTo>
                    <a:pt x="59531"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29"/>
            <p:cNvSpPr/>
            <p:nvPr/>
          </p:nvSpPr>
          <p:spPr>
            <a:xfrm>
              <a:off x="4977955" y="2594419"/>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29"/>
            <p:cNvSpPr/>
            <p:nvPr/>
          </p:nvSpPr>
          <p:spPr>
            <a:xfrm>
              <a:off x="4977955" y="253479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29"/>
            <p:cNvSpPr/>
            <p:nvPr/>
          </p:nvSpPr>
          <p:spPr>
            <a:xfrm>
              <a:off x="4977955" y="250507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29"/>
            <p:cNvSpPr/>
            <p:nvPr/>
          </p:nvSpPr>
          <p:spPr>
            <a:xfrm>
              <a:off x="4948237" y="2118169"/>
              <a:ext cx="654843" cy="565499"/>
            </a:xfrm>
            <a:custGeom>
              <a:avLst/>
              <a:gdLst/>
              <a:ahLst/>
              <a:cxnLst/>
              <a:rect l="l" t="t" r="r" b="b"/>
              <a:pathLst>
                <a:path w="654843" h="565499" extrusionOk="0">
                  <a:moveTo>
                    <a:pt x="654844" y="238125"/>
                  </a:moveTo>
                  <a:lnTo>
                    <a:pt x="654844" y="416624"/>
                  </a:lnTo>
                  <a:lnTo>
                    <a:pt x="625031" y="416624"/>
                  </a:lnTo>
                  <a:lnTo>
                    <a:pt x="625031" y="505968"/>
                  </a:lnTo>
                  <a:lnTo>
                    <a:pt x="595313" y="505968"/>
                  </a:lnTo>
                  <a:lnTo>
                    <a:pt x="595313" y="565499"/>
                  </a:lnTo>
                  <a:lnTo>
                    <a:pt x="565499" y="565499"/>
                  </a:lnTo>
                  <a:lnTo>
                    <a:pt x="565499" y="476250"/>
                  </a:lnTo>
                  <a:lnTo>
                    <a:pt x="595313" y="476250"/>
                  </a:lnTo>
                  <a:lnTo>
                    <a:pt x="595313" y="386906"/>
                  </a:lnTo>
                  <a:lnTo>
                    <a:pt x="625031" y="386906"/>
                  </a:lnTo>
                  <a:lnTo>
                    <a:pt x="625031" y="267843"/>
                  </a:lnTo>
                  <a:lnTo>
                    <a:pt x="595313" y="267843"/>
                  </a:lnTo>
                  <a:lnTo>
                    <a:pt x="595313" y="178499"/>
                  </a:lnTo>
                  <a:lnTo>
                    <a:pt x="565499" y="178499"/>
                  </a:lnTo>
                  <a:lnTo>
                    <a:pt x="565499" y="119062"/>
                  </a:lnTo>
                  <a:lnTo>
                    <a:pt x="535781" y="119062"/>
                  </a:lnTo>
                  <a:lnTo>
                    <a:pt x="535781" y="89249"/>
                  </a:lnTo>
                  <a:lnTo>
                    <a:pt x="476250" y="89249"/>
                  </a:lnTo>
                  <a:lnTo>
                    <a:pt x="476250" y="59436"/>
                  </a:lnTo>
                  <a:lnTo>
                    <a:pt x="386906" y="59436"/>
                  </a:lnTo>
                  <a:lnTo>
                    <a:pt x="386906" y="29718"/>
                  </a:lnTo>
                  <a:lnTo>
                    <a:pt x="267843" y="29718"/>
                  </a:lnTo>
                  <a:lnTo>
                    <a:pt x="267843" y="59436"/>
                  </a:lnTo>
                  <a:lnTo>
                    <a:pt x="178594" y="59436"/>
                  </a:lnTo>
                  <a:lnTo>
                    <a:pt x="178594" y="89249"/>
                  </a:lnTo>
                  <a:lnTo>
                    <a:pt x="119063" y="89249"/>
                  </a:lnTo>
                  <a:lnTo>
                    <a:pt x="119063" y="119062"/>
                  </a:lnTo>
                  <a:lnTo>
                    <a:pt x="89249" y="119062"/>
                  </a:lnTo>
                  <a:lnTo>
                    <a:pt x="89249" y="178499"/>
                  </a:lnTo>
                  <a:lnTo>
                    <a:pt x="59531" y="178499"/>
                  </a:lnTo>
                  <a:lnTo>
                    <a:pt x="59531" y="267843"/>
                  </a:lnTo>
                  <a:lnTo>
                    <a:pt x="29718" y="267843"/>
                  </a:lnTo>
                  <a:lnTo>
                    <a:pt x="29718" y="416624"/>
                  </a:lnTo>
                  <a:lnTo>
                    <a:pt x="0" y="416624"/>
                  </a:lnTo>
                  <a:lnTo>
                    <a:pt x="0" y="238125"/>
                  </a:lnTo>
                  <a:lnTo>
                    <a:pt x="29718" y="238125"/>
                  </a:lnTo>
                  <a:lnTo>
                    <a:pt x="29718" y="148780"/>
                  </a:lnTo>
                  <a:lnTo>
                    <a:pt x="59531" y="148780"/>
                  </a:lnTo>
                  <a:lnTo>
                    <a:pt x="59531" y="89249"/>
                  </a:lnTo>
                  <a:lnTo>
                    <a:pt x="89249" y="89249"/>
                  </a:lnTo>
                  <a:lnTo>
                    <a:pt x="89249" y="59436"/>
                  </a:lnTo>
                  <a:lnTo>
                    <a:pt x="148780" y="59436"/>
                  </a:lnTo>
                  <a:lnTo>
                    <a:pt x="148780" y="29718"/>
                  </a:lnTo>
                  <a:lnTo>
                    <a:pt x="238125" y="29718"/>
                  </a:lnTo>
                  <a:lnTo>
                    <a:pt x="238125" y="0"/>
                  </a:lnTo>
                  <a:lnTo>
                    <a:pt x="416719" y="0"/>
                  </a:lnTo>
                  <a:lnTo>
                    <a:pt x="416719" y="29718"/>
                  </a:lnTo>
                  <a:lnTo>
                    <a:pt x="505968" y="29718"/>
                  </a:lnTo>
                  <a:lnTo>
                    <a:pt x="505968" y="59436"/>
                  </a:lnTo>
                  <a:lnTo>
                    <a:pt x="565499" y="59436"/>
                  </a:lnTo>
                  <a:lnTo>
                    <a:pt x="565499" y="89249"/>
                  </a:lnTo>
                  <a:lnTo>
                    <a:pt x="595313" y="89249"/>
                  </a:lnTo>
                  <a:lnTo>
                    <a:pt x="595313" y="148780"/>
                  </a:lnTo>
                  <a:lnTo>
                    <a:pt x="625031" y="148780"/>
                  </a:lnTo>
                  <a:lnTo>
                    <a:pt x="625031" y="238125"/>
                  </a:lnTo>
                  <a:lnTo>
                    <a:pt x="654844" y="2381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29"/>
            <p:cNvSpPr/>
            <p:nvPr/>
          </p:nvSpPr>
          <p:spPr>
            <a:xfrm>
              <a:off x="5394673" y="2683668"/>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29"/>
            <p:cNvSpPr/>
            <p:nvPr/>
          </p:nvSpPr>
          <p:spPr>
            <a:xfrm>
              <a:off x="5484018" y="26538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9" name="Google Shape;1839;p29"/>
            <p:cNvSpPr/>
            <p:nvPr/>
          </p:nvSpPr>
          <p:spPr>
            <a:xfrm>
              <a:off x="5186362" y="2058543"/>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0" name="Google Shape;1840;p29"/>
            <p:cNvSpPr/>
            <p:nvPr/>
          </p:nvSpPr>
          <p:spPr>
            <a:xfrm>
              <a:off x="5335142" y="2058543"/>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29"/>
            <p:cNvSpPr/>
            <p:nvPr/>
          </p:nvSpPr>
          <p:spPr>
            <a:xfrm>
              <a:off x="5245893" y="2058543"/>
              <a:ext cx="89249" cy="29717"/>
            </a:xfrm>
            <a:custGeom>
              <a:avLst/>
              <a:gdLst/>
              <a:ahLst/>
              <a:cxnLst/>
              <a:rect l="l" t="t" r="r" b="b"/>
              <a:pathLst>
                <a:path w="89249" h="29717" extrusionOk="0">
                  <a:moveTo>
                    <a:pt x="0" y="0"/>
                  </a:moveTo>
                  <a:lnTo>
                    <a:pt x="89249" y="0"/>
                  </a:lnTo>
                  <a:lnTo>
                    <a:pt x="89249"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29"/>
            <p:cNvSpPr/>
            <p:nvPr/>
          </p:nvSpPr>
          <p:spPr>
            <a:xfrm>
              <a:off x="5245893" y="1999107"/>
              <a:ext cx="119062" cy="29717"/>
            </a:xfrm>
            <a:custGeom>
              <a:avLst/>
              <a:gdLst/>
              <a:ahLst/>
              <a:cxnLst/>
              <a:rect l="l" t="t" r="r" b="b"/>
              <a:pathLst>
                <a:path w="119062" h="29717" extrusionOk="0">
                  <a:moveTo>
                    <a:pt x="0" y="0"/>
                  </a:moveTo>
                  <a:lnTo>
                    <a:pt x="119063" y="0"/>
                  </a:lnTo>
                  <a:lnTo>
                    <a:pt x="119063"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29"/>
            <p:cNvSpPr/>
            <p:nvPr/>
          </p:nvSpPr>
          <p:spPr>
            <a:xfrm>
              <a:off x="5186362" y="1999107"/>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29"/>
            <p:cNvSpPr/>
            <p:nvPr/>
          </p:nvSpPr>
          <p:spPr>
            <a:xfrm>
              <a:off x="5126830" y="2118169"/>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29"/>
            <p:cNvSpPr/>
            <p:nvPr/>
          </p:nvSpPr>
          <p:spPr>
            <a:xfrm>
              <a:off x="5037486" y="2802731"/>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29"/>
            <p:cNvSpPr/>
            <p:nvPr/>
          </p:nvSpPr>
          <p:spPr>
            <a:xfrm>
              <a:off x="5156548" y="2832544"/>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29"/>
            <p:cNvSpPr/>
            <p:nvPr/>
          </p:nvSpPr>
          <p:spPr>
            <a:xfrm>
              <a:off x="5394673" y="2802731"/>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29"/>
            <p:cNvSpPr/>
            <p:nvPr/>
          </p:nvSpPr>
          <p:spPr>
            <a:xfrm>
              <a:off x="5513736" y="2772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9" name="Google Shape;1849;p29"/>
            <p:cNvSpPr/>
            <p:nvPr/>
          </p:nvSpPr>
          <p:spPr>
            <a:xfrm>
              <a:off x="5126830" y="289198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0" name="Google Shape;1850;p29"/>
            <p:cNvSpPr/>
            <p:nvPr/>
          </p:nvSpPr>
          <p:spPr>
            <a:xfrm>
              <a:off x="5007768" y="286226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1" name="Google Shape;1851;p29"/>
            <p:cNvSpPr/>
            <p:nvPr/>
          </p:nvSpPr>
          <p:spPr>
            <a:xfrm>
              <a:off x="4977955" y="283254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29"/>
            <p:cNvSpPr/>
            <p:nvPr/>
          </p:nvSpPr>
          <p:spPr>
            <a:xfrm>
              <a:off x="5364955" y="289198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29"/>
            <p:cNvSpPr/>
            <p:nvPr/>
          </p:nvSpPr>
          <p:spPr>
            <a:xfrm>
              <a:off x="5543549" y="283254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4" name="Google Shape;1854;p29"/>
            <p:cNvSpPr/>
            <p:nvPr/>
          </p:nvSpPr>
          <p:spPr>
            <a:xfrm>
              <a:off x="5394673" y="2862262"/>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5" name="Google Shape;1855;p29"/>
            <p:cNvSpPr/>
            <p:nvPr/>
          </p:nvSpPr>
          <p:spPr>
            <a:xfrm>
              <a:off x="4858892" y="2832544"/>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6" name="Google Shape;1856;p29"/>
            <p:cNvSpPr/>
            <p:nvPr/>
          </p:nvSpPr>
          <p:spPr>
            <a:xfrm>
              <a:off x="4918423" y="253479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7" name="Google Shape;1857;p29"/>
            <p:cNvSpPr/>
            <p:nvPr/>
          </p:nvSpPr>
          <p:spPr>
            <a:xfrm>
              <a:off x="4888705" y="25646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1858;p29"/>
            <p:cNvSpPr/>
            <p:nvPr/>
          </p:nvSpPr>
          <p:spPr>
            <a:xfrm>
              <a:off x="4977955" y="271348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9" name="Google Shape;1859;p29"/>
            <p:cNvSpPr/>
            <p:nvPr/>
          </p:nvSpPr>
          <p:spPr>
            <a:xfrm>
              <a:off x="4948237" y="27432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29"/>
            <p:cNvSpPr/>
            <p:nvPr/>
          </p:nvSpPr>
          <p:spPr>
            <a:xfrm>
              <a:off x="4918423" y="271348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1" name="Google Shape;1861;p29"/>
            <p:cNvSpPr/>
            <p:nvPr/>
          </p:nvSpPr>
          <p:spPr>
            <a:xfrm>
              <a:off x="4829174" y="27432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2" name="Google Shape;1862;p29"/>
            <p:cNvSpPr/>
            <p:nvPr/>
          </p:nvSpPr>
          <p:spPr>
            <a:xfrm>
              <a:off x="4888705" y="2772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3" name="Google Shape;1863;p29"/>
            <p:cNvSpPr/>
            <p:nvPr/>
          </p:nvSpPr>
          <p:spPr>
            <a:xfrm>
              <a:off x="5186362" y="2118169"/>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4" name="Google Shape;1864;p29"/>
            <p:cNvSpPr/>
            <p:nvPr/>
          </p:nvSpPr>
          <p:spPr>
            <a:xfrm>
              <a:off x="5186362" y="1939480"/>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29"/>
            <p:cNvSpPr/>
            <p:nvPr/>
          </p:nvSpPr>
          <p:spPr>
            <a:xfrm>
              <a:off x="5364955" y="1641919"/>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29"/>
            <p:cNvSpPr/>
            <p:nvPr/>
          </p:nvSpPr>
          <p:spPr>
            <a:xfrm>
              <a:off x="5335142" y="1641919"/>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7" name="Google Shape;1867;p29"/>
            <p:cNvSpPr/>
            <p:nvPr/>
          </p:nvSpPr>
          <p:spPr>
            <a:xfrm>
              <a:off x="5335142" y="16121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8" name="Google Shape;1868;p29"/>
            <p:cNvSpPr/>
            <p:nvPr/>
          </p:nvSpPr>
          <p:spPr>
            <a:xfrm>
              <a:off x="5335142" y="16716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29"/>
            <p:cNvSpPr/>
            <p:nvPr/>
          </p:nvSpPr>
          <p:spPr>
            <a:xfrm>
              <a:off x="5245893" y="176098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29"/>
            <p:cNvSpPr/>
            <p:nvPr/>
          </p:nvSpPr>
          <p:spPr>
            <a:xfrm>
              <a:off x="5186362" y="1731168"/>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1" name="Google Shape;1871;p29"/>
            <p:cNvSpPr/>
            <p:nvPr/>
          </p:nvSpPr>
          <p:spPr>
            <a:xfrm>
              <a:off x="5216080" y="179070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2" name="Google Shape;1872;p29"/>
            <p:cNvSpPr/>
            <p:nvPr/>
          </p:nvSpPr>
          <p:spPr>
            <a:xfrm>
              <a:off x="5156548" y="182041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3" name="Google Shape;1873;p29"/>
            <p:cNvSpPr/>
            <p:nvPr/>
          </p:nvSpPr>
          <p:spPr>
            <a:xfrm>
              <a:off x="5245893" y="182041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4" name="Google Shape;1874;p29"/>
            <p:cNvSpPr/>
            <p:nvPr/>
          </p:nvSpPr>
          <p:spPr>
            <a:xfrm>
              <a:off x="5186362" y="1701355"/>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5" name="Google Shape;1875;p29"/>
            <p:cNvSpPr/>
            <p:nvPr/>
          </p:nvSpPr>
          <p:spPr>
            <a:xfrm>
              <a:off x="5364955" y="1880044"/>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29"/>
            <p:cNvSpPr/>
            <p:nvPr/>
          </p:nvSpPr>
          <p:spPr>
            <a:xfrm>
              <a:off x="5335142" y="1850231"/>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29"/>
            <p:cNvSpPr/>
            <p:nvPr/>
          </p:nvSpPr>
          <p:spPr>
            <a:xfrm>
              <a:off x="5364955" y="1850231"/>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8" name="Google Shape;1878;p29"/>
            <p:cNvSpPr/>
            <p:nvPr/>
          </p:nvSpPr>
          <p:spPr>
            <a:xfrm>
              <a:off x="5394673" y="176098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9" name="Google Shape;1879;p29"/>
            <p:cNvSpPr/>
            <p:nvPr/>
          </p:nvSpPr>
          <p:spPr>
            <a:xfrm>
              <a:off x="5364955" y="17907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0" name="Google Shape;1880;p29"/>
            <p:cNvSpPr/>
            <p:nvPr/>
          </p:nvSpPr>
          <p:spPr>
            <a:xfrm>
              <a:off x="5394673" y="17907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2"/>
        <p:cNvGrpSpPr/>
        <p:nvPr/>
      </p:nvGrpSpPr>
      <p:grpSpPr>
        <a:xfrm>
          <a:off x="0" y="0"/>
          <a:ext cx="0" cy="0"/>
          <a:chOff x="0" y="0"/>
          <a:chExt cx="0" cy="0"/>
        </a:xfrm>
      </p:grpSpPr>
      <p:sp>
        <p:nvSpPr>
          <p:cNvPr id="2243" name="Google Shape;2243;p32"/>
          <p:cNvSpPr txBox="1">
            <a:spLocks noGrp="1"/>
          </p:cNvSpPr>
          <p:nvPr>
            <p:ph type="title"/>
          </p:nvPr>
        </p:nvSpPr>
        <p:spPr>
          <a:xfrm>
            <a:off x="1095150" y="440543"/>
            <a:ext cx="6953700" cy="65539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Choose make Game 2D</a:t>
            </a:r>
            <a:endParaRPr dirty="0"/>
          </a:p>
        </p:txBody>
      </p:sp>
      <p:sp>
        <p:nvSpPr>
          <p:cNvPr id="2244" name="Google Shape;2244;p32"/>
          <p:cNvSpPr txBox="1">
            <a:spLocks noGrp="1"/>
          </p:cNvSpPr>
          <p:nvPr>
            <p:ph type="subTitle" idx="1"/>
          </p:nvPr>
        </p:nvSpPr>
        <p:spPr>
          <a:xfrm>
            <a:off x="917002" y="1357074"/>
            <a:ext cx="3237905" cy="40276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b="1" dirty="0"/>
              <a:t>Easier to develop</a:t>
            </a:r>
            <a:r>
              <a:rPr lang="en-US" sz="1400" dirty="0"/>
              <a:t> </a:t>
            </a:r>
            <a:endParaRPr lang="en-US" sz="1600" dirty="0"/>
          </a:p>
        </p:txBody>
      </p:sp>
      <p:sp>
        <p:nvSpPr>
          <p:cNvPr id="2245" name="Google Shape;2245;p32"/>
          <p:cNvSpPr txBox="1">
            <a:spLocks noGrp="1"/>
          </p:cNvSpPr>
          <p:nvPr>
            <p:ph type="subTitle" idx="2"/>
          </p:nvPr>
        </p:nvSpPr>
        <p:spPr>
          <a:xfrm>
            <a:off x="984354" y="1776125"/>
            <a:ext cx="3103200" cy="76700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accent3"/>
              </a:buClr>
              <a:buSzPts val="1100"/>
              <a:buFont typeface="Arial"/>
              <a:buNone/>
            </a:pPr>
            <a:r>
              <a:rPr lang="en-US" dirty="0"/>
              <a:t>2D games generally require less complex programming and art creation compared to 3D games.</a:t>
            </a:r>
          </a:p>
        </p:txBody>
      </p:sp>
      <p:sp>
        <p:nvSpPr>
          <p:cNvPr id="2246" name="Google Shape;2246;p32"/>
          <p:cNvSpPr txBox="1">
            <a:spLocks noGrp="1"/>
          </p:cNvSpPr>
          <p:nvPr>
            <p:ph type="subTitle" idx="3"/>
          </p:nvPr>
        </p:nvSpPr>
        <p:spPr>
          <a:xfrm>
            <a:off x="4989094" y="1396624"/>
            <a:ext cx="3103200" cy="3795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b="1" dirty="0"/>
              <a:t>Broader appeal</a:t>
            </a:r>
            <a:r>
              <a:rPr lang="en-US" sz="1400" dirty="0"/>
              <a:t> </a:t>
            </a:r>
            <a:endParaRPr lang="en" sz="1400" dirty="0"/>
          </a:p>
        </p:txBody>
      </p:sp>
      <p:sp>
        <p:nvSpPr>
          <p:cNvPr id="2247" name="Google Shape;2247;p32"/>
          <p:cNvSpPr txBox="1">
            <a:spLocks noGrp="1"/>
          </p:cNvSpPr>
          <p:nvPr>
            <p:ph type="subTitle" idx="4"/>
          </p:nvPr>
        </p:nvSpPr>
        <p:spPr>
          <a:xfrm>
            <a:off x="5056448" y="1776125"/>
            <a:ext cx="3103200" cy="82987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accent3"/>
              </a:buClr>
              <a:buSzPts val="1100"/>
              <a:buFont typeface="Arial"/>
              <a:buNone/>
            </a:pPr>
            <a:r>
              <a:rPr lang="en-US" dirty="0"/>
              <a:t>They often have a simpler and easier-to-learn gameplay style, which can appeal to a wider range of gamers, including casual gamers.</a:t>
            </a:r>
          </a:p>
        </p:txBody>
      </p:sp>
      <p:sp>
        <p:nvSpPr>
          <p:cNvPr id="2" name="Google Shape;2244;p32">
            <a:extLst>
              <a:ext uri="{FF2B5EF4-FFF2-40B4-BE49-F238E27FC236}">
                <a16:creationId xmlns:a16="http://schemas.microsoft.com/office/drawing/2014/main" id="{BF257F57-539D-F469-D038-7E01B03459E6}"/>
              </a:ext>
            </a:extLst>
          </p:cNvPr>
          <p:cNvSpPr txBox="1">
            <a:spLocks/>
          </p:cNvSpPr>
          <p:nvPr/>
        </p:nvSpPr>
        <p:spPr>
          <a:xfrm>
            <a:off x="3053196" y="2781933"/>
            <a:ext cx="3237905" cy="5865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Press Start 2P"/>
                <a:ea typeface="Press Start 2P"/>
                <a:cs typeface="Press Start 2P"/>
                <a:sym typeface="Press Start 2P"/>
              </a:defRPr>
            </a:lvl1pPr>
            <a:lvl2pPr marL="914400" marR="0" lvl="1"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US" sz="1400" b="1" dirty="0"/>
              <a:t>Greater creative freedom</a:t>
            </a:r>
            <a:endParaRPr lang="en-US" sz="1400" dirty="0"/>
          </a:p>
        </p:txBody>
      </p:sp>
      <p:sp>
        <p:nvSpPr>
          <p:cNvPr id="3" name="Google Shape;2245;p32">
            <a:extLst>
              <a:ext uri="{FF2B5EF4-FFF2-40B4-BE49-F238E27FC236}">
                <a16:creationId xmlns:a16="http://schemas.microsoft.com/office/drawing/2014/main" id="{D89D4C89-AB85-27CD-C3A6-4B22076EF3D8}"/>
              </a:ext>
            </a:extLst>
          </p:cNvPr>
          <p:cNvSpPr txBox="1">
            <a:spLocks/>
          </p:cNvSpPr>
          <p:nvPr/>
        </p:nvSpPr>
        <p:spPr>
          <a:xfrm>
            <a:off x="3120549" y="3366979"/>
            <a:ext cx="3103200" cy="7670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Archivo"/>
              <a:buNone/>
              <a:defRPr sz="11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lgn="just">
              <a:buClr>
                <a:schemeClr val="accent3"/>
              </a:buClr>
              <a:buSzPts val="1100"/>
              <a:buFont typeface="Arial"/>
              <a:buNone/>
            </a:pPr>
            <a:r>
              <a:rPr lang="en-US" dirty="0"/>
              <a:t>2D art allows for a lot of creativity and variety. You can create unique and stylized visuals that wouldn't be possible with 3D graphics.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432BE-38DD-ED57-1922-B620FB299A13}"/>
              </a:ext>
            </a:extLst>
          </p:cNvPr>
          <p:cNvSpPr>
            <a:spLocks noGrp="1"/>
          </p:cNvSpPr>
          <p:nvPr>
            <p:ph type="title"/>
          </p:nvPr>
        </p:nvSpPr>
        <p:spPr>
          <a:xfrm>
            <a:off x="1095150" y="252284"/>
            <a:ext cx="6953700" cy="834300"/>
          </a:xfrm>
        </p:spPr>
        <p:txBody>
          <a:bodyPr/>
          <a:lstStyle/>
          <a:p>
            <a:r>
              <a:rPr lang="en-US" dirty="0"/>
              <a:t>Some games were developed in Vietnam </a:t>
            </a:r>
          </a:p>
        </p:txBody>
      </p:sp>
      <p:sp>
        <p:nvSpPr>
          <p:cNvPr id="4" name="Subtitle 3">
            <a:extLst>
              <a:ext uri="{FF2B5EF4-FFF2-40B4-BE49-F238E27FC236}">
                <a16:creationId xmlns:a16="http://schemas.microsoft.com/office/drawing/2014/main" id="{19497CD6-1B99-BDC6-12ED-D3C3FF43288B}"/>
              </a:ext>
            </a:extLst>
          </p:cNvPr>
          <p:cNvSpPr>
            <a:spLocks noGrp="1"/>
          </p:cNvSpPr>
          <p:nvPr>
            <p:ph type="subTitle" idx="2"/>
          </p:nvPr>
        </p:nvSpPr>
        <p:spPr>
          <a:xfrm>
            <a:off x="4642790" y="3745213"/>
            <a:ext cx="4501210" cy="724463"/>
          </a:xfrm>
        </p:spPr>
        <p:txBody>
          <a:bodyPr/>
          <a:lstStyle/>
          <a:p>
            <a:pPr algn="just"/>
            <a:r>
              <a:rPr lang="en-US" b="0" i="0" dirty="0">
                <a:solidFill>
                  <a:srgbClr val="E8E8E8"/>
                </a:solidFill>
                <a:effectLst/>
                <a:highlight>
                  <a:srgbClr val="1F1F1F"/>
                </a:highlight>
                <a:latin typeface="Google Sans"/>
              </a:rPr>
              <a:t>Flappy Bird is </a:t>
            </a:r>
            <a:r>
              <a:rPr lang="en-US" b="0" i="0" dirty="0">
                <a:solidFill>
                  <a:srgbClr val="FFFFFF"/>
                </a:solidFill>
                <a:effectLst/>
                <a:latin typeface="Google Sans"/>
              </a:rPr>
              <a:t>a side scrolling game, like the popular game Super Mario Brothers, where the player controls a bird in a 2D environment</a:t>
            </a:r>
            <a:r>
              <a:rPr lang="en-US" b="0" i="0" dirty="0">
                <a:solidFill>
                  <a:srgbClr val="E8E8E8"/>
                </a:solidFill>
                <a:effectLst/>
                <a:highlight>
                  <a:srgbClr val="1F1F1F"/>
                </a:highlight>
                <a:latin typeface="Google Sans"/>
              </a:rPr>
              <a:t>. Unlike Mario, the player only has control over the bird's vertical movement. The main goal is for the bird to travel as far as it can without hitting any green pipes.</a:t>
            </a:r>
            <a:endParaRPr lang="en-US" dirty="0"/>
          </a:p>
        </p:txBody>
      </p:sp>
      <p:sp>
        <p:nvSpPr>
          <p:cNvPr id="6" name="Subtitle 5">
            <a:extLst>
              <a:ext uri="{FF2B5EF4-FFF2-40B4-BE49-F238E27FC236}">
                <a16:creationId xmlns:a16="http://schemas.microsoft.com/office/drawing/2014/main" id="{CED3BD0F-4D6F-189B-8AB0-92C2D989ECEB}"/>
              </a:ext>
            </a:extLst>
          </p:cNvPr>
          <p:cNvSpPr>
            <a:spLocks noGrp="1"/>
          </p:cNvSpPr>
          <p:nvPr>
            <p:ph type="subTitle" idx="4"/>
          </p:nvPr>
        </p:nvSpPr>
        <p:spPr>
          <a:xfrm>
            <a:off x="699482" y="3741747"/>
            <a:ext cx="3576682" cy="724464"/>
          </a:xfrm>
        </p:spPr>
        <p:txBody>
          <a:bodyPr/>
          <a:lstStyle/>
          <a:p>
            <a:pPr algn="just"/>
            <a:r>
              <a:rPr lang="en-US" b="1" i="0" dirty="0">
                <a:solidFill>
                  <a:srgbClr val="BCC0C3"/>
                </a:solidFill>
                <a:effectLst/>
                <a:highlight>
                  <a:srgbClr val="1F1F1F"/>
                </a:highlight>
                <a:latin typeface="Arial" panose="020B0604020202020204" pitchFamily="34" charset="0"/>
              </a:rPr>
              <a:t>Hoa</a:t>
            </a:r>
            <a:r>
              <a:rPr lang="en-US" b="0" i="0" dirty="0">
                <a:solidFill>
                  <a:srgbClr val="BDC1C6"/>
                </a:solidFill>
                <a:effectLst/>
                <a:highlight>
                  <a:srgbClr val="1F1F1F"/>
                </a:highlight>
                <a:latin typeface="Arial" panose="020B0604020202020204" pitchFamily="34" charset="0"/>
              </a:rPr>
              <a:t> is a beautiful puzzle-platforming </a:t>
            </a:r>
            <a:r>
              <a:rPr lang="en-US" b="1" i="0" dirty="0">
                <a:solidFill>
                  <a:srgbClr val="BCC0C3"/>
                </a:solidFill>
                <a:effectLst/>
                <a:highlight>
                  <a:srgbClr val="1F1F1F"/>
                </a:highlight>
                <a:latin typeface="Arial" panose="020B0604020202020204" pitchFamily="34" charset="0"/>
              </a:rPr>
              <a:t>game</a:t>
            </a:r>
            <a:r>
              <a:rPr lang="en-US" b="0" i="0" dirty="0">
                <a:solidFill>
                  <a:srgbClr val="BDC1C6"/>
                </a:solidFill>
                <a:effectLst/>
                <a:highlight>
                  <a:srgbClr val="1F1F1F"/>
                </a:highlight>
                <a:latin typeface="Arial" panose="020B0604020202020204" pitchFamily="34" charset="0"/>
              </a:rPr>
              <a:t> that features breathtaking hand-painted art, lovely music, and a peaceful, relaxing atmosphere.</a:t>
            </a:r>
            <a:endParaRPr lang="en-US" dirty="0"/>
          </a:p>
        </p:txBody>
      </p:sp>
      <p:pic>
        <p:nvPicPr>
          <p:cNvPr id="7" name="Picture 6">
            <a:extLst>
              <a:ext uri="{FF2B5EF4-FFF2-40B4-BE49-F238E27FC236}">
                <a16:creationId xmlns:a16="http://schemas.microsoft.com/office/drawing/2014/main" id="{3C99571F-49FA-2B28-9FD1-0ABAF8E653EC}"/>
              </a:ext>
            </a:extLst>
          </p:cNvPr>
          <p:cNvPicPr>
            <a:picLocks noChangeAspect="1"/>
          </p:cNvPicPr>
          <p:nvPr/>
        </p:nvPicPr>
        <p:blipFill>
          <a:blip r:embed="rId3"/>
          <a:stretch>
            <a:fillRect/>
          </a:stretch>
        </p:blipFill>
        <p:spPr>
          <a:xfrm>
            <a:off x="905435" y="1466148"/>
            <a:ext cx="3370729" cy="18960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78166EC7-2FE4-C1C8-4761-41834580527D}"/>
              </a:ext>
            </a:extLst>
          </p:cNvPr>
          <p:cNvPicPr>
            <a:picLocks noChangeAspect="1"/>
          </p:cNvPicPr>
          <p:nvPr/>
        </p:nvPicPr>
        <p:blipFill>
          <a:blip r:embed="rId4"/>
          <a:stretch>
            <a:fillRect/>
          </a:stretch>
        </p:blipFill>
        <p:spPr>
          <a:xfrm>
            <a:off x="5279316" y="1442505"/>
            <a:ext cx="3447826" cy="1943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96344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29"/>
          <p:cNvSpPr txBox="1">
            <a:spLocks noGrp="1"/>
          </p:cNvSpPr>
          <p:nvPr>
            <p:ph type="title"/>
          </p:nvPr>
        </p:nvSpPr>
        <p:spPr>
          <a:xfrm>
            <a:off x="2038200" y="2207941"/>
            <a:ext cx="5067600" cy="152920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Introduction about Mystic Forest </a:t>
            </a:r>
          </a:p>
        </p:txBody>
      </p:sp>
      <p:sp>
        <p:nvSpPr>
          <p:cNvPr id="1467" name="Google Shape;1467;p29"/>
          <p:cNvSpPr txBox="1">
            <a:spLocks noGrp="1"/>
          </p:cNvSpPr>
          <p:nvPr>
            <p:ph type="title" idx="2"/>
          </p:nvPr>
        </p:nvSpPr>
        <p:spPr>
          <a:xfrm>
            <a:off x="3949050" y="1403063"/>
            <a:ext cx="12459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grpSp>
        <p:nvGrpSpPr>
          <p:cNvPr id="1469" name="Google Shape;1469;p29"/>
          <p:cNvGrpSpPr/>
          <p:nvPr/>
        </p:nvGrpSpPr>
        <p:grpSpPr>
          <a:xfrm>
            <a:off x="844484" y="2993057"/>
            <a:ext cx="892968" cy="1339405"/>
            <a:chOff x="6421659" y="3904107"/>
            <a:chExt cx="892968" cy="1339405"/>
          </a:xfrm>
        </p:grpSpPr>
        <p:sp>
          <p:nvSpPr>
            <p:cNvPr id="1470" name="Google Shape;1470;p29"/>
            <p:cNvSpPr/>
            <p:nvPr/>
          </p:nvSpPr>
          <p:spPr>
            <a:xfrm>
              <a:off x="6421659" y="3904107"/>
              <a:ext cx="892968" cy="1339405"/>
            </a:xfrm>
            <a:custGeom>
              <a:avLst/>
              <a:gdLst/>
              <a:ahLst/>
              <a:cxnLst/>
              <a:rect l="l" t="t" r="r" b="b"/>
              <a:pathLst>
                <a:path w="892968" h="1339405" extrusionOk="0">
                  <a:moveTo>
                    <a:pt x="863155" y="654748"/>
                  </a:moveTo>
                  <a:lnTo>
                    <a:pt x="833438" y="654748"/>
                  </a:lnTo>
                  <a:lnTo>
                    <a:pt x="833438" y="595313"/>
                  </a:lnTo>
                  <a:lnTo>
                    <a:pt x="803624" y="595313"/>
                  </a:lnTo>
                  <a:lnTo>
                    <a:pt x="803624" y="565499"/>
                  </a:lnTo>
                  <a:lnTo>
                    <a:pt x="773906" y="565499"/>
                  </a:lnTo>
                  <a:lnTo>
                    <a:pt x="773906" y="535686"/>
                  </a:lnTo>
                  <a:lnTo>
                    <a:pt x="714375" y="535686"/>
                  </a:lnTo>
                  <a:lnTo>
                    <a:pt x="714375" y="505968"/>
                  </a:lnTo>
                  <a:lnTo>
                    <a:pt x="595313" y="505968"/>
                  </a:lnTo>
                  <a:lnTo>
                    <a:pt x="595313" y="535686"/>
                  </a:lnTo>
                  <a:lnTo>
                    <a:pt x="535781" y="535686"/>
                  </a:lnTo>
                  <a:lnTo>
                    <a:pt x="535781" y="476250"/>
                  </a:lnTo>
                  <a:lnTo>
                    <a:pt x="565499" y="476250"/>
                  </a:lnTo>
                  <a:lnTo>
                    <a:pt x="565499" y="416623"/>
                  </a:lnTo>
                  <a:lnTo>
                    <a:pt x="565499" y="357188"/>
                  </a:lnTo>
                  <a:lnTo>
                    <a:pt x="565499" y="297561"/>
                  </a:lnTo>
                  <a:lnTo>
                    <a:pt x="535781" y="297561"/>
                  </a:lnTo>
                  <a:lnTo>
                    <a:pt x="535781" y="267843"/>
                  </a:lnTo>
                  <a:lnTo>
                    <a:pt x="505968" y="267843"/>
                  </a:lnTo>
                  <a:lnTo>
                    <a:pt x="505968" y="208312"/>
                  </a:lnTo>
                  <a:lnTo>
                    <a:pt x="535781" y="208312"/>
                  </a:lnTo>
                  <a:lnTo>
                    <a:pt x="535781" y="178498"/>
                  </a:lnTo>
                  <a:lnTo>
                    <a:pt x="565499" y="178498"/>
                  </a:lnTo>
                  <a:lnTo>
                    <a:pt x="565499" y="119063"/>
                  </a:lnTo>
                  <a:lnTo>
                    <a:pt x="595313" y="119063"/>
                  </a:lnTo>
                  <a:lnTo>
                    <a:pt x="595313" y="89249"/>
                  </a:lnTo>
                  <a:lnTo>
                    <a:pt x="565499" y="89249"/>
                  </a:lnTo>
                  <a:lnTo>
                    <a:pt x="565499" y="29718"/>
                  </a:lnTo>
                  <a:lnTo>
                    <a:pt x="535781" y="29718"/>
                  </a:lnTo>
                  <a:lnTo>
                    <a:pt x="535781" y="0"/>
                  </a:lnTo>
                  <a:lnTo>
                    <a:pt x="357188" y="0"/>
                  </a:lnTo>
                  <a:lnTo>
                    <a:pt x="357188" y="29718"/>
                  </a:lnTo>
                  <a:lnTo>
                    <a:pt x="327374" y="29718"/>
                  </a:lnTo>
                  <a:lnTo>
                    <a:pt x="327374" y="89249"/>
                  </a:lnTo>
                  <a:lnTo>
                    <a:pt x="297656" y="89249"/>
                  </a:lnTo>
                  <a:lnTo>
                    <a:pt x="297656" y="119063"/>
                  </a:lnTo>
                  <a:lnTo>
                    <a:pt x="327374" y="119063"/>
                  </a:lnTo>
                  <a:lnTo>
                    <a:pt x="327374" y="178498"/>
                  </a:lnTo>
                  <a:lnTo>
                    <a:pt x="357188" y="178498"/>
                  </a:lnTo>
                  <a:lnTo>
                    <a:pt x="357188" y="208312"/>
                  </a:lnTo>
                  <a:lnTo>
                    <a:pt x="386905" y="208312"/>
                  </a:lnTo>
                  <a:lnTo>
                    <a:pt x="386905" y="267843"/>
                  </a:lnTo>
                  <a:lnTo>
                    <a:pt x="357188" y="267843"/>
                  </a:lnTo>
                  <a:lnTo>
                    <a:pt x="357188" y="297561"/>
                  </a:lnTo>
                  <a:lnTo>
                    <a:pt x="327374" y="297561"/>
                  </a:lnTo>
                  <a:lnTo>
                    <a:pt x="327374" y="357188"/>
                  </a:lnTo>
                  <a:lnTo>
                    <a:pt x="327374" y="416623"/>
                  </a:lnTo>
                  <a:lnTo>
                    <a:pt x="327374" y="476250"/>
                  </a:lnTo>
                  <a:lnTo>
                    <a:pt x="357188" y="476250"/>
                  </a:lnTo>
                  <a:lnTo>
                    <a:pt x="357188" y="535686"/>
                  </a:lnTo>
                  <a:lnTo>
                    <a:pt x="297656" y="535686"/>
                  </a:lnTo>
                  <a:lnTo>
                    <a:pt x="297656" y="505968"/>
                  </a:lnTo>
                  <a:lnTo>
                    <a:pt x="178594" y="505968"/>
                  </a:lnTo>
                  <a:lnTo>
                    <a:pt x="178594" y="535686"/>
                  </a:lnTo>
                  <a:lnTo>
                    <a:pt x="119063" y="535686"/>
                  </a:lnTo>
                  <a:lnTo>
                    <a:pt x="119063" y="565499"/>
                  </a:lnTo>
                  <a:lnTo>
                    <a:pt x="89249" y="565499"/>
                  </a:lnTo>
                  <a:lnTo>
                    <a:pt x="89249" y="595313"/>
                  </a:lnTo>
                  <a:lnTo>
                    <a:pt x="59531" y="595313"/>
                  </a:lnTo>
                  <a:lnTo>
                    <a:pt x="59531" y="654748"/>
                  </a:lnTo>
                  <a:lnTo>
                    <a:pt x="29718" y="654748"/>
                  </a:lnTo>
                  <a:lnTo>
                    <a:pt x="29718" y="714375"/>
                  </a:lnTo>
                  <a:lnTo>
                    <a:pt x="0" y="714375"/>
                  </a:lnTo>
                  <a:lnTo>
                    <a:pt x="0" y="833438"/>
                  </a:lnTo>
                  <a:lnTo>
                    <a:pt x="29718" y="833438"/>
                  </a:lnTo>
                  <a:lnTo>
                    <a:pt x="29718" y="922687"/>
                  </a:lnTo>
                  <a:lnTo>
                    <a:pt x="59531" y="922687"/>
                  </a:lnTo>
                  <a:lnTo>
                    <a:pt x="59531" y="982218"/>
                  </a:lnTo>
                  <a:lnTo>
                    <a:pt x="89249" y="982218"/>
                  </a:lnTo>
                  <a:lnTo>
                    <a:pt x="89249" y="1041749"/>
                  </a:lnTo>
                  <a:lnTo>
                    <a:pt x="119063" y="1041749"/>
                  </a:lnTo>
                  <a:lnTo>
                    <a:pt x="119063" y="1101281"/>
                  </a:lnTo>
                  <a:lnTo>
                    <a:pt x="148780" y="1101281"/>
                  </a:lnTo>
                  <a:lnTo>
                    <a:pt x="148780" y="1130998"/>
                  </a:lnTo>
                  <a:lnTo>
                    <a:pt x="178594" y="1130998"/>
                  </a:lnTo>
                  <a:lnTo>
                    <a:pt x="178594" y="1160812"/>
                  </a:lnTo>
                  <a:lnTo>
                    <a:pt x="208312" y="1160812"/>
                  </a:lnTo>
                  <a:lnTo>
                    <a:pt x="208312" y="1190625"/>
                  </a:lnTo>
                  <a:lnTo>
                    <a:pt x="238125" y="1190625"/>
                  </a:lnTo>
                  <a:lnTo>
                    <a:pt x="238125" y="1220343"/>
                  </a:lnTo>
                  <a:lnTo>
                    <a:pt x="267843" y="1220343"/>
                  </a:lnTo>
                  <a:lnTo>
                    <a:pt x="267843" y="1250061"/>
                  </a:lnTo>
                  <a:lnTo>
                    <a:pt x="297656" y="1250061"/>
                  </a:lnTo>
                  <a:lnTo>
                    <a:pt x="297656" y="1279874"/>
                  </a:lnTo>
                  <a:lnTo>
                    <a:pt x="357188" y="1279874"/>
                  </a:lnTo>
                  <a:lnTo>
                    <a:pt x="357188" y="1309688"/>
                  </a:lnTo>
                  <a:lnTo>
                    <a:pt x="416719" y="1309688"/>
                  </a:lnTo>
                  <a:lnTo>
                    <a:pt x="416719" y="1339406"/>
                  </a:lnTo>
                  <a:lnTo>
                    <a:pt x="476250" y="1339406"/>
                  </a:lnTo>
                  <a:lnTo>
                    <a:pt x="476250" y="1309688"/>
                  </a:lnTo>
                  <a:lnTo>
                    <a:pt x="535781" y="1309688"/>
                  </a:lnTo>
                  <a:lnTo>
                    <a:pt x="535781" y="1279874"/>
                  </a:lnTo>
                  <a:lnTo>
                    <a:pt x="595313" y="1279874"/>
                  </a:lnTo>
                  <a:lnTo>
                    <a:pt x="595313" y="1250061"/>
                  </a:lnTo>
                  <a:lnTo>
                    <a:pt x="625030" y="1250061"/>
                  </a:lnTo>
                  <a:lnTo>
                    <a:pt x="625030" y="1220343"/>
                  </a:lnTo>
                  <a:lnTo>
                    <a:pt x="654844" y="1220343"/>
                  </a:lnTo>
                  <a:lnTo>
                    <a:pt x="654844" y="1190625"/>
                  </a:lnTo>
                  <a:lnTo>
                    <a:pt x="684562" y="1190625"/>
                  </a:lnTo>
                  <a:lnTo>
                    <a:pt x="684562" y="1160812"/>
                  </a:lnTo>
                  <a:lnTo>
                    <a:pt x="714375" y="1160812"/>
                  </a:lnTo>
                  <a:lnTo>
                    <a:pt x="714375" y="1130998"/>
                  </a:lnTo>
                  <a:lnTo>
                    <a:pt x="744093" y="1130998"/>
                  </a:lnTo>
                  <a:lnTo>
                    <a:pt x="744093" y="1101281"/>
                  </a:lnTo>
                  <a:lnTo>
                    <a:pt x="773906" y="1101281"/>
                  </a:lnTo>
                  <a:lnTo>
                    <a:pt x="773906" y="1041749"/>
                  </a:lnTo>
                  <a:lnTo>
                    <a:pt x="803624" y="1041749"/>
                  </a:lnTo>
                  <a:lnTo>
                    <a:pt x="803624" y="982218"/>
                  </a:lnTo>
                  <a:lnTo>
                    <a:pt x="833438" y="982218"/>
                  </a:lnTo>
                  <a:lnTo>
                    <a:pt x="833438" y="922687"/>
                  </a:lnTo>
                  <a:lnTo>
                    <a:pt x="863155" y="922687"/>
                  </a:lnTo>
                  <a:lnTo>
                    <a:pt x="863155" y="833438"/>
                  </a:lnTo>
                  <a:lnTo>
                    <a:pt x="892969" y="833438"/>
                  </a:lnTo>
                  <a:lnTo>
                    <a:pt x="892969" y="714375"/>
                  </a:lnTo>
                  <a:lnTo>
                    <a:pt x="863155" y="714375"/>
                  </a:lnTo>
                  <a:lnTo>
                    <a:pt x="863155" y="654748"/>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71" name="Google Shape;1471;p29"/>
            <p:cNvGrpSpPr/>
            <p:nvPr/>
          </p:nvGrpSpPr>
          <p:grpSpPr>
            <a:xfrm>
              <a:off x="6421659" y="3904107"/>
              <a:ext cx="892873" cy="1339405"/>
              <a:chOff x="6421659" y="3904107"/>
              <a:chExt cx="892873" cy="1339405"/>
            </a:xfrm>
          </p:grpSpPr>
          <p:sp>
            <p:nvSpPr>
              <p:cNvPr id="1472" name="Google Shape;1472;p29"/>
              <p:cNvSpPr/>
              <p:nvPr/>
            </p:nvSpPr>
            <p:spPr>
              <a:xfrm>
                <a:off x="6838378" y="521379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29"/>
              <p:cNvSpPr/>
              <p:nvPr/>
            </p:nvSpPr>
            <p:spPr>
              <a:xfrm>
                <a:off x="6897909" y="518398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29"/>
              <p:cNvSpPr/>
              <p:nvPr/>
            </p:nvSpPr>
            <p:spPr>
              <a:xfrm>
                <a:off x="6957440" y="515416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9"/>
              <p:cNvSpPr/>
              <p:nvPr/>
            </p:nvSpPr>
            <p:spPr>
              <a:xfrm>
                <a:off x="7016971" y="51244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9"/>
              <p:cNvSpPr/>
              <p:nvPr/>
            </p:nvSpPr>
            <p:spPr>
              <a:xfrm>
                <a:off x="7046689" y="509473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9"/>
              <p:cNvSpPr/>
              <p:nvPr/>
            </p:nvSpPr>
            <p:spPr>
              <a:xfrm>
                <a:off x="7076503" y="5064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9"/>
              <p:cNvSpPr/>
              <p:nvPr/>
            </p:nvSpPr>
            <p:spPr>
              <a:xfrm>
                <a:off x="7106221" y="50351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9"/>
              <p:cNvSpPr/>
              <p:nvPr/>
            </p:nvSpPr>
            <p:spPr>
              <a:xfrm>
                <a:off x="7136034"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9"/>
              <p:cNvSpPr/>
              <p:nvPr/>
            </p:nvSpPr>
            <p:spPr>
              <a:xfrm>
                <a:off x="7165752" y="4945856"/>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9"/>
              <p:cNvSpPr/>
              <p:nvPr/>
            </p:nvSpPr>
            <p:spPr>
              <a:xfrm>
                <a:off x="7195565" y="488632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9"/>
              <p:cNvSpPr/>
              <p:nvPr/>
            </p:nvSpPr>
            <p:spPr>
              <a:xfrm>
                <a:off x="7225283" y="482679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9"/>
              <p:cNvSpPr/>
              <p:nvPr/>
            </p:nvSpPr>
            <p:spPr>
              <a:xfrm>
                <a:off x="7255096" y="4737544"/>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29"/>
              <p:cNvSpPr/>
              <p:nvPr/>
            </p:nvSpPr>
            <p:spPr>
              <a:xfrm>
                <a:off x="7255096" y="455885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29"/>
              <p:cNvSpPr/>
              <p:nvPr/>
            </p:nvSpPr>
            <p:spPr>
              <a:xfrm>
                <a:off x="7225283" y="449941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9"/>
              <p:cNvSpPr/>
              <p:nvPr/>
            </p:nvSpPr>
            <p:spPr>
              <a:xfrm>
                <a:off x="7195565" y="44696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9"/>
              <p:cNvSpPr/>
              <p:nvPr/>
            </p:nvSpPr>
            <p:spPr>
              <a:xfrm>
                <a:off x="6927627" y="44696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29"/>
              <p:cNvSpPr/>
              <p:nvPr/>
            </p:nvSpPr>
            <p:spPr>
              <a:xfrm>
                <a:off x="7136034" y="443979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29"/>
              <p:cNvSpPr/>
              <p:nvPr/>
            </p:nvSpPr>
            <p:spPr>
              <a:xfrm>
                <a:off x="6957440" y="443979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29"/>
              <p:cNvSpPr/>
              <p:nvPr/>
            </p:nvSpPr>
            <p:spPr>
              <a:xfrm>
                <a:off x="6897909" y="44994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29"/>
              <p:cNvSpPr/>
              <p:nvPr/>
            </p:nvSpPr>
            <p:spPr>
              <a:xfrm>
                <a:off x="7016971" y="4410075"/>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29"/>
              <p:cNvSpPr/>
              <p:nvPr/>
            </p:nvSpPr>
            <p:spPr>
              <a:xfrm>
                <a:off x="7284814" y="4618482"/>
                <a:ext cx="29718" cy="119062"/>
              </a:xfrm>
              <a:custGeom>
                <a:avLst/>
                <a:gdLst/>
                <a:ahLst/>
                <a:cxnLst/>
                <a:rect l="l" t="t" r="r" b="b"/>
                <a:pathLst>
                  <a:path w="29718" h="119062" extrusionOk="0">
                    <a:moveTo>
                      <a:pt x="0" y="0"/>
                    </a:moveTo>
                    <a:lnTo>
                      <a:pt x="29718" y="0"/>
                    </a:lnTo>
                    <a:lnTo>
                      <a:pt x="29718" y="119063"/>
                    </a:lnTo>
                    <a:lnTo>
                      <a:pt x="0" y="11906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29"/>
              <p:cNvSpPr/>
              <p:nvPr/>
            </p:nvSpPr>
            <p:spPr>
              <a:xfrm>
                <a:off x="6778846" y="518398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29"/>
              <p:cNvSpPr/>
              <p:nvPr/>
            </p:nvSpPr>
            <p:spPr>
              <a:xfrm>
                <a:off x="6719315" y="515416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5" name="Google Shape;1495;p29"/>
              <p:cNvSpPr/>
              <p:nvPr/>
            </p:nvSpPr>
            <p:spPr>
              <a:xfrm>
                <a:off x="6689502" y="51244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29"/>
              <p:cNvSpPr/>
              <p:nvPr/>
            </p:nvSpPr>
            <p:spPr>
              <a:xfrm>
                <a:off x="6659784" y="509473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29"/>
              <p:cNvSpPr/>
              <p:nvPr/>
            </p:nvSpPr>
            <p:spPr>
              <a:xfrm>
                <a:off x="6629971" y="5064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9"/>
              <p:cNvSpPr/>
              <p:nvPr/>
            </p:nvSpPr>
            <p:spPr>
              <a:xfrm>
                <a:off x="6600253" y="50351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9"/>
              <p:cNvSpPr/>
              <p:nvPr/>
            </p:nvSpPr>
            <p:spPr>
              <a:xfrm>
                <a:off x="6570439"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9"/>
              <p:cNvSpPr/>
              <p:nvPr/>
            </p:nvSpPr>
            <p:spPr>
              <a:xfrm>
                <a:off x="6540721" y="4945856"/>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29"/>
              <p:cNvSpPr/>
              <p:nvPr/>
            </p:nvSpPr>
            <p:spPr>
              <a:xfrm>
                <a:off x="6510908" y="488632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29"/>
              <p:cNvSpPr/>
              <p:nvPr/>
            </p:nvSpPr>
            <p:spPr>
              <a:xfrm>
                <a:off x="6481190" y="482679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9"/>
              <p:cNvSpPr/>
              <p:nvPr/>
            </p:nvSpPr>
            <p:spPr>
              <a:xfrm>
                <a:off x="6451377" y="4737544"/>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9"/>
              <p:cNvSpPr/>
              <p:nvPr/>
            </p:nvSpPr>
            <p:spPr>
              <a:xfrm>
                <a:off x="6451377" y="455885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29"/>
              <p:cNvSpPr/>
              <p:nvPr/>
            </p:nvSpPr>
            <p:spPr>
              <a:xfrm>
                <a:off x="6481190" y="449941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29"/>
              <p:cNvSpPr/>
              <p:nvPr/>
            </p:nvSpPr>
            <p:spPr>
              <a:xfrm>
                <a:off x="6510908" y="458866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9"/>
              <p:cNvSpPr/>
              <p:nvPr/>
            </p:nvSpPr>
            <p:spPr>
              <a:xfrm>
                <a:off x="6510908" y="4707731"/>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9"/>
              <p:cNvSpPr/>
              <p:nvPr/>
            </p:nvSpPr>
            <p:spPr>
              <a:xfrm>
                <a:off x="6540721" y="479698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9"/>
              <p:cNvSpPr/>
              <p:nvPr/>
            </p:nvSpPr>
            <p:spPr>
              <a:xfrm>
                <a:off x="6570439" y="485660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9"/>
              <p:cNvSpPr/>
              <p:nvPr/>
            </p:nvSpPr>
            <p:spPr>
              <a:xfrm>
                <a:off x="6600253" y="491604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9"/>
              <p:cNvSpPr/>
              <p:nvPr/>
            </p:nvSpPr>
            <p:spPr>
              <a:xfrm>
                <a:off x="6629971" y="49756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9"/>
              <p:cNvSpPr/>
              <p:nvPr/>
            </p:nvSpPr>
            <p:spPr>
              <a:xfrm>
                <a:off x="6659784"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9"/>
              <p:cNvSpPr/>
              <p:nvPr/>
            </p:nvSpPr>
            <p:spPr>
              <a:xfrm>
                <a:off x="6689502" y="50351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9"/>
              <p:cNvSpPr/>
              <p:nvPr/>
            </p:nvSpPr>
            <p:spPr>
              <a:xfrm>
                <a:off x="6719315" y="5064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29"/>
              <p:cNvSpPr/>
              <p:nvPr/>
            </p:nvSpPr>
            <p:spPr>
              <a:xfrm>
                <a:off x="6987158" y="5064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29"/>
              <p:cNvSpPr/>
              <p:nvPr/>
            </p:nvSpPr>
            <p:spPr>
              <a:xfrm>
                <a:off x="7016971" y="50351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9"/>
              <p:cNvSpPr/>
              <p:nvPr/>
            </p:nvSpPr>
            <p:spPr>
              <a:xfrm>
                <a:off x="7046689"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9"/>
              <p:cNvSpPr/>
              <p:nvPr/>
            </p:nvSpPr>
            <p:spPr>
              <a:xfrm>
                <a:off x="7076503" y="49756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9"/>
              <p:cNvSpPr/>
              <p:nvPr/>
            </p:nvSpPr>
            <p:spPr>
              <a:xfrm>
                <a:off x="7106221" y="491604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9"/>
              <p:cNvSpPr/>
              <p:nvPr/>
            </p:nvSpPr>
            <p:spPr>
              <a:xfrm>
                <a:off x="7136034" y="485660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9"/>
              <p:cNvSpPr/>
              <p:nvPr/>
            </p:nvSpPr>
            <p:spPr>
              <a:xfrm>
                <a:off x="7165752" y="479698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29"/>
              <p:cNvSpPr/>
              <p:nvPr/>
            </p:nvSpPr>
            <p:spPr>
              <a:xfrm>
                <a:off x="7225283" y="464820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29"/>
              <p:cNvSpPr/>
              <p:nvPr/>
            </p:nvSpPr>
            <p:spPr>
              <a:xfrm>
                <a:off x="7195565" y="458866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9"/>
              <p:cNvSpPr/>
              <p:nvPr/>
            </p:nvSpPr>
            <p:spPr>
              <a:xfrm>
                <a:off x="7165752" y="452913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9"/>
              <p:cNvSpPr/>
              <p:nvPr/>
            </p:nvSpPr>
            <p:spPr>
              <a:xfrm>
                <a:off x="7106221" y="4499419"/>
                <a:ext cx="59531" cy="30099"/>
              </a:xfrm>
              <a:custGeom>
                <a:avLst/>
                <a:gdLst/>
                <a:ahLst/>
                <a:cxnLst/>
                <a:rect l="l" t="t" r="r" b="b"/>
                <a:pathLst>
                  <a:path w="59531" h="30099" extrusionOk="0">
                    <a:moveTo>
                      <a:pt x="0" y="0"/>
                    </a:moveTo>
                    <a:lnTo>
                      <a:pt x="59531" y="0"/>
                    </a:lnTo>
                    <a:lnTo>
                      <a:pt x="59531" y="30099"/>
                    </a:lnTo>
                    <a:lnTo>
                      <a:pt x="0" y="30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9"/>
              <p:cNvSpPr/>
              <p:nvPr/>
            </p:nvSpPr>
            <p:spPr>
              <a:xfrm>
                <a:off x="7046689" y="4469606"/>
                <a:ext cx="59531" cy="30099"/>
              </a:xfrm>
              <a:custGeom>
                <a:avLst/>
                <a:gdLst/>
                <a:ahLst/>
                <a:cxnLst/>
                <a:rect l="l" t="t" r="r" b="b"/>
                <a:pathLst>
                  <a:path w="59531" h="30099" extrusionOk="0">
                    <a:moveTo>
                      <a:pt x="0" y="0"/>
                    </a:moveTo>
                    <a:lnTo>
                      <a:pt x="59531" y="0"/>
                    </a:lnTo>
                    <a:lnTo>
                      <a:pt x="59531" y="30099"/>
                    </a:lnTo>
                    <a:lnTo>
                      <a:pt x="0" y="30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9"/>
              <p:cNvSpPr/>
              <p:nvPr/>
            </p:nvSpPr>
            <p:spPr>
              <a:xfrm>
                <a:off x="6987158" y="4499419"/>
                <a:ext cx="59531" cy="30099"/>
              </a:xfrm>
              <a:custGeom>
                <a:avLst/>
                <a:gdLst/>
                <a:ahLst/>
                <a:cxnLst/>
                <a:rect l="l" t="t" r="r" b="b"/>
                <a:pathLst>
                  <a:path w="59531" h="30099" extrusionOk="0">
                    <a:moveTo>
                      <a:pt x="0" y="0"/>
                    </a:moveTo>
                    <a:lnTo>
                      <a:pt x="59531" y="0"/>
                    </a:lnTo>
                    <a:lnTo>
                      <a:pt x="59531" y="30099"/>
                    </a:lnTo>
                    <a:lnTo>
                      <a:pt x="0" y="30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9"/>
              <p:cNvSpPr/>
              <p:nvPr/>
            </p:nvSpPr>
            <p:spPr>
              <a:xfrm>
                <a:off x="6957440" y="4529137"/>
                <a:ext cx="29718" cy="30099"/>
              </a:xfrm>
              <a:custGeom>
                <a:avLst/>
                <a:gdLst/>
                <a:ahLst/>
                <a:cxnLst/>
                <a:rect l="l" t="t" r="r" b="b"/>
                <a:pathLst>
                  <a:path w="29718" h="30099" extrusionOk="0">
                    <a:moveTo>
                      <a:pt x="0" y="0"/>
                    </a:moveTo>
                    <a:lnTo>
                      <a:pt x="29718" y="0"/>
                    </a:lnTo>
                    <a:lnTo>
                      <a:pt x="29718" y="30099"/>
                    </a:lnTo>
                    <a:lnTo>
                      <a:pt x="0" y="30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29"/>
              <p:cNvSpPr/>
              <p:nvPr/>
            </p:nvSpPr>
            <p:spPr>
              <a:xfrm>
                <a:off x="7195565" y="4707731"/>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29"/>
              <p:cNvSpPr/>
              <p:nvPr/>
            </p:nvSpPr>
            <p:spPr>
              <a:xfrm>
                <a:off x="6749033" y="509473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9"/>
              <p:cNvSpPr/>
              <p:nvPr/>
            </p:nvSpPr>
            <p:spPr>
              <a:xfrm>
                <a:off x="6927627" y="509473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9"/>
              <p:cNvSpPr/>
              <p:nvPr/>
            </p:nvSpPr>
            <p:spPr>
              <a:xfrm>
                <a:off x="6808564" y="5124450"/>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9"/>
              <p:cNvSpPr/>
              <p:nvPr/>
            </p:nvSpPr>
            <p:spPr>
              <a:xfrm>
                <a:off x="6778846" y="4856607"/>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29"/>
              <p:cNvSpPr/>
              <p:nvPr/>
            </p:nvSpPr>
            <p:spPr>
              <a:xfrm>
                <a:off x="6957440" y="4826793"/>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29"/>
              <p:cNvSpPr/>
              <p:nvPr/>
            </p:nvSpPr>
            <p:spPr>
              <a:xfrm>
                <a:off x="6689502" y="4826793"/>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29"/>
              <p:cNvSpPr/>
              <p:nvPr/>
            </p:nvSpPr>
            <p:spPr>
              <a:xfrm>
                <a:off x="7046689" y="479698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29"/>
              <p:cNvSpPr/>
              <p:nvPr/>
            </p:nvSpPr>
            <p:spPr>
              <a:xfrm>
                <a:off x="6629971" y="479698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29"/>
              <p:cNvSpPr/>
              <p:nvPr/>
            </p:nvSpPr>
            <p:spPr>
              <a:xfrm>
                <a:off x="6629971" y="473754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29"/>
              <p:cNvSpPr/>
              <p:nvPr/>
            </p:nvSpPr>
            <p:spPr>
              <a:xfrm>
                <a:off x="6689502" y="470773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29"/>
              <p:cNvSpPr/>
              <p:nvPr/>
            </p:nvSpPr>
            <p:spPr>
              <a:xfrm>
                <a:off x="7046689" y="473754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29"/>
              <p:cNvSpPr/>
              <p:nvPr/>
            </p:nvSpPr>
            <p:spPr>
              <a:xfrm>
                <a:off x="6987158" y="470773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29"/>
              <p:cNvSpPr/>
              <p:nvPr/>
            </p:nvSpPr>
            <p:spPr>
              <a:xfrm>
                <a:off x="6749033" y="4677918"/>
                <a:ext cx="238125" cy="29718"/>
              </a:xfrm>
              <a:custGeom>
                <a:avLst/>
                <a:gdLst/>
                <a:ahLst/>
                <a:cxnLst/>
                <a:rect l="l" t="t" r="r" b="b"/>
                <a:pathLst>
                  <a:path w="238125" h="29718" extrusionOk="0">
                    <a:moveTo>
                      <a:pt x="0" y="0"/>
                    </a:moveTo>
                    <a:lnTo>
                      <a:pt x="238125" y="0"/>
                    </a:lnTo>
                    <a:lnTo>
                      <a:pt x="238125"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9"/>
              <p:cNvSpPr/>
              <p:nvPr/>
            </p:nvSpPr>
            <p:spPr>
              <a:xfrm>
                <a:off x="7106221" y="476726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9"/>
              <p:cNvSpPr/>
              <p:nvPr/>
            </p:nvSpPr>
            <p:spPr>
              <a:xfrm>
                <a:off x="6600253" y="476726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9"/>
              <p:cNvSpPr/>
              <p:nvPr/>
            </p:nvSpPr>
            <p:spPr>
              <a:xfrm>
                <a:off x="6838378" y="518398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9"/>
              <p:cNvSpPr/>
              <p:nvPr/>
            </p:nvSpPr>
            <p:spPr>
              <a:xfrm>
                <a:off x="6838378" y="515416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9"/>
              <p:cNvSpPr/>
              <p:nvPr/>
            </p:nvSpPr>
            <p:spPr>
              <a:xfrm>
                <a:off x="6868096" y="441007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9"/>
              <p:cNvSpPr/>
              <p:nvPr/>
            </p:nvSpPr>
            <p:spPr>
              <a:xfrm>
                <a:off x="7136034" y="49160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9"/>
              <p:cNvSpPr/>
              <p:nvPr/>
            </p:nvSpPr>
            <p:spPr>
              <a:xfrm>
                <a:off x="7106220" y="4945856"/>
                <a:ext cx="59531" cy="89249"/>
              </a:xfrm>
              <a:custGeom>
                <a:avLst/>
                <a:gdLst/>
                <a:ahLst/>
                <a:cxnLst/>
                <a:rect l="l" t="t" r="r" b="b"/>
                <a:pathLst>
                  <a:path w="59531" h="89249" extrusionOk="0">
                    <a:moveTo>
                      <a:pt x="59531" y="0"/>
                    </a:moveTo>
                    <a:lnTo>
                      <a:pt x="59531" y="59531"/>
                    </a:lnTo>
                    <a:lnTo>
                      <a:pt x="29813" y="59531"/>
                    </a:lnTo>
                    <a:lnTo>
                      <a:pt x="29813" y="89249"/>
                    </a:lnTo>
                    <a:lnTo>
                      <a:pt x="0" y="89249"/>
                    </a:lnTo>
                    <a:lnTo>
                      <a:pt x="0" y="29813"/>
                    </a:lnTo>
                    <a:lnTo>
                      <a:pt x="29813" y="29813"/>
                    </a:lnTo>
                    <a:lnTo>
                      <a:pt x="29813" y="0"/>
                    </a:lnTo>
                    <a:lnTo>
                      <a:pt x="5953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29"/>
              <p:cNvSpPr/>
              <p:nvPr/>
            </p:nvSpPr>
            <p:spPr>
              <a:xfrm>
                <a:off x="7076503"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29"/>
              <p:cNvSpPr/>
              <p:nvPr/>
            </p:nvSpPr>
            <p:spPr>
              <a:xfrm>
                <a:off x="7046689" y="503510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29"/>
              <p:cNvSpPr/>
              <p:nvPr/>
            </p:nvSpPr>
            <p:spPr>
              <a:xfrm>
                <a:off x="7046689" y="5064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29"/>
              <p:cNvSpPr/>
              <p:nvPr/>
            </p:nvSpPr>
            <p:spPr>
              <a:xfrm>
                <a:off x="6897909" y="5124450"/>
                <a:ext cx="119062" cy="59531"/>
              </a:xfrm>
              <a:custGeom>
                <a:avLst/>
                <a:gdLst/>
                <a:ahLst/>
                <a:cxnLst/>
                <a:rect l="l" t="t" r="r" b="b"/>
                <a:pathLst>
                  <a:path w="119062" h="59531" extrusionOk="0">
                    <a:moveTo>
                      <a:pt x="119063" y="0"/>
                    </a:moveTo>
                    <a:lnTo>
                      <a:pt x="119063" y="29718"/>
                    </a:lnTo>
                    <a:lnTo>
                      <a:pt x="59531" y="29718"/>
                    </a:lnTo>
                    <a:lnTo>
                      <a:pt x="59531" y="59531"/>
                    </a:lnTo>
                    <a:lnTo>
                      <a:pt x="0" y="59531"/>
                    </a:lnTo>
                    <a:lnTo>
                      <a:pt x="0" y="29718"/>
                    </a:lnTo>
                    <a:lnTo>
                      <a:pt x="29718" y="29718"/>
                    </a:lnTo>
                    <a:lnTo>
                      <a:pt x="29718" y="0"/>
                    </a:lnTo>
                    <a:lnTo>
                      <a:pt x="11906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9"/>
              <p:cNvSpPr/>
              <p:nvPr/>
            </p:nvSpPr>
            <p:spPr>
              <a:xfrm>
                <a:off x="7016971" y="506491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9"/>
              <p:cNvSpPr/>
              <p:nvPr/>
            </p:nvSpPr>
            <p:spPr>
              <a:xfrm>
                <a:off x="6987158" y="509473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29"/>
              <p:cNvSpPr/>
              <p:nvPr/>
            </p:nvSpPr>
            <p:spPr>
              <a:xfrm>
                <a:off x="6481190" y="464820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29"/>
              <p:cNvSpPr/>
              <p:nvPr/>
            </p:nvSpPr>
            <p:spPr>
              <a:xfrm>
                <a:off x="6510908" y="44696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29"/>
              <p:cNvSpPr/>
              <p:nvPr/>
            </p:nvSpPr>
            <p:spPr>
              <a:xfrm>
                <a:off x="6540721" y="452913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29"/>
              <p:cNvSpPr/>
              <p:nvPr/>
            </p:nvSpPr>
            <p:spPr>
              <a:xfrm>
                <a:off x="6778846" y="44696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9"/>
              <p:cNvSpPr/>
              <p:nvPr/>
            </p:nvSpPr>
            <p:spPr>
              <a:xfrm>
                <a:off x="6778846" y="438035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29"/>
              <p:cNvSpPr/>
              <p:nvPr/>
            </p:nvSpPr>
            <p:spPr>
              <a:xfrm>
                <a:off x="6927627" y="438035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29"/>
              <p:cNvSpPr/>
              <p:nvPr/>
            </p:nvSpPr>
            <p:spPr>
              <a:xfrm>
                <a:off x="6749033" y="432073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29"/>
              <p:cNvSpPr/>
              <p:nvPr/>
            </p:nvSpPr>
            <p:spPr>
              <a:xfrm>
                <a:off x="6778846" y="432073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29"/>
              <p:cNvSpPr/>
              <p:nvPr/>
            </p:nvSpPr>
            <p:spPr>
              <a:xfrm>
                <a:off x="6778846" y="423148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29"/>
              <p:cNvSpPr/>
              <p:nvPr/>
            </p:nvSpPr>
            <p:spPr>
              <a:xfrm>
                <a:off x="6778846" y="39635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29"/>
              <p:cNvSpPr/>
              <p:nvPr/>
            </p:nvSpPr>
            <p:spPr>
              <a:xfrm>
                <a:off x="6927627" y="39635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29"/>
              <p:cNvSpPr/>
              <p:nvPr/>
            </p:nvSpPr>
            <p:spPr>
              <a:xfrm>
                <a:off x="6749033" y="4261294"/>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29"/>
              <p:cNvSpPr/>
              <p:nvPr/>
            </p:nvSpPr>
            <p:spPr>
              <a:xfrm>
                <a:off x="6957440" y="4261294"/>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29"/>
              <p:cNvSpPr/>
              <p:nvPr/>
            </p:nvSpPr>
            <p:spPr>
              <a:xfrm>
                <a:off x="6897909" y="432073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29"/>
              <p:cNvSpPr/>
              <p:nvPr/>
            </p:nvSpPr>
            <p:spPr>
              <a:xfrm>
                <a:off x="6897909" y="423148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29"/>
              <p:cNvSpPr/>
              <p:nvPr/>
            </p:nvSpPr>
            <p:spPr>
              <a:xfrm>
                <a:off x="6838378" y="435054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29"/>
              <p:cNvSpPr/>
              <p:nvPr/>
            </p:nvSpPr>
            <p:spPr>
              <a:xfrm>
                <a:off x="6778846" y="4261294"/>
                <a:ext cx="178593" cy="89249"/>
              </a:xfrm>
              <a:custGeom>
                <a:avLst/>
                <a:gdLst/>
                <a:ahLst/>
                <a:cxnLst/>
                <a:rect l="l" t="t" r="r" b="b"/>
                <a:pathLst>
                  <a:path w="178593" h="89249" extrusionOk="0">
                    <a:moveTo>
                      <a:pt x="178594" y="0"/>
                    </a:moveTo>
                    <a:lnTo>
                      <a:pt x="178594" y="59436"/>
                    </a:lnTo>
                    <a:lnTo>
                      <a:pt x="119063" y="59436"/>
                    </a:lnTo>
                    <a:lnTo>
                      <a:pt x="119063" y="89249"/>
                    </a:lnTo>
                    <a:lnTo>
                      <a:pt x="59531" y="89249"/>
                    </a:lnTo>
                    <a:lnTo>
                      <a:pt x="59531" y="59436"/>
                    </a:lnTo>
                    <a:lnTo>
                      <a:pt x="0" y="59436"/>
                    </a:lnTo>
                    <a:lnTo>
                      <a:pt x="0" y="0"/>
                    </a:lnTo>
                    <a:lnTo>
                      <a:pt x="59531" y="0"/>
                    </a:lnTo>
                    <a:lnTo>
                      <a:pt x="59531" y="29718"/>
                    </a:lnTo>
                    <a:lnTo>
                      <a:pt x="119063" y="29718"/>
                    </a:lnTo>
                    <a:lnTo>
                      <a:pt x="119063" y="0"/>
                    </a:lnTo>
                    <a:lnTo>
                      <a:pt x="178594"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3" name="Google Shape;1573;p29"/>
              <p:cNvSpPr/>
              <p:nvPr/>
            </p:nvSpPr>
            <p:spPr>
              <a:xfrm>
                <a:off x="6838378" y="426129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29"/>
              <p:cNvSpPr/>
              <p:nvPr/>
            </p:nvSpPr>
            <p:spPr>
              <a:xfrm>
                <a:off x="6808564" y="3993356"/>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9"/>
              <p:cNvSpPr/>
              <p:nvPr/>
            </p:nvSpPr>
            <p:spPr>
              <a:xfrm>
                <a:off x="6778846" y="3904107"/>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9"/>
              <p:cNvSpPr/>
              <p:nvPr/>
            </p:nvSpPr>
            <p:spPr>
              <a:xfrm>
                <a:off x="6957440" y="432073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9"/>
              <p:cNvSpPr/>
              <p:nvPr/>
            </p:nvSpPr>
            <p:spPr>
              <a:xfrm>
                <a:off x="6540721" y="443979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9"/>
              <p:cNvSpPr/>
              <p:nvPr/>
            </p:nvSpPr>
            <p:spPr>
              <a:xfrm>
                <a:off x="6570439" y="4499419"/>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9"/>
              <p:cNvSpPr/>
              <p:nvPr/>
            </p:nvSpPr>
            <p:spPr>
              <a:xfrm>
                <a:off x="6719315" y="443979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9"/>
              <p:cNvSpPr/>
              <p:nvPr/>
            </p:nvSpPr>
            <p:spPr>
              <a:xfrm>
                <a:off x="6808564" y="44994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9"/>
              <p:cNvSpPr/>
              <p:nvPr/>
            </p:nvSpPr>
            <p:spPr>
              <a:xfrm>
                <a:off x="6600253" y="4410075"/>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9"/>
              <p:cNvSpPr/>
              <p:nvPr/>
            </p:nvSpPr>
            <p:spPr>
              <a:xfrm>
                <a:off x="6629971" y="4469606"/>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9"/>
              <p:cNvSpPr/>
              <p:nvPr/>
            </p:nvSpPr>
            <p:spPr>
              <a:xfrm>
                <a:off x="6689502" y="4499419"/>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9"/>
              <p:cNvSpPr/>
              <p:nvPr/>
            </p:nvSpPr>
            <p:spPr>
              <a:xfrm>
                <a:off x="6749033" y="45291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9"/>
              <p:cNvSpPr/>
              <p:nvPr/>
            </p:nvSpPr>
            <p:spPr>
              <a:xfrm>
                <a:off x="6421659" y="4618482"/>
                <a:ext cx="29718" cy="119062"/>
              </a:xfrm>
              <a:custGeom>
                <a:avLst/>
                <a:gdLst/>
                <a:ahLst/>
                <a:cxnLst/>
                <a:rect l="l" t="t" r="r" b="b"/>
                <a:pathLst>
                  <a:path w="29718" h="119062" extrusionOk="0">
                    <a:moveTo>
                      <a:pt x="0" y="0"/>
                    </a:moveTo>
                    <a:lnTo>
                      <a:pt x="29718" y="0"/>
                    </a:lnTo>
                    <a:lnTo>
                      <a:pt x="29718" y="119063"/>
                    </a:lnTo>
                    <a:lnTo>
                      <a:pt x="0" y="11906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29"/>
              <p:cNvSpPr/>
              <p:nvPr/>
            </p:nvSpPr>
            <p:spPr>
              <a:xfrm>
                <a:off x="6778846" y="41719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29"/>
              <p:cNvSpPr/>
              <p:nvPr/>
            </p:nvSpPr>
            <p:spPr>
              <a:xfrm>
                <a:off x="6808564" y="411241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29"/>
              <p:cNvSpPr/>
              <p:nvPr/>
            </p:nvSpPr>
            <p:spPr>
              <a:xfrm>
                <a:off x="6927627" y="41719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9"/>
              <p:cNvSpPr/>
              <p:nvPr/>
            </p:nvSpPr>
            <p:spPr>
              <a:xfrm>
                <a:off x="6927627" y="40826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29"/>
              <p:cNvSpPr/>
              <p:nvPr/>
            </p:nvSpPr>
            <p:spPr>
              <a:xfrm>
                <a:off x="6778846" y="40826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29"/>
              <p:cNvSpPr/>
              <p:nvPr/>
            </p:nvSpPr>
            <p:spPr>
              <a:xfrm>
                <a:off x="6719315" y="39933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29"/>
              <p:cNvSpPr/>
              <p:nvPr/>
            </p:nvSpPr>
            <p:spPr>
              <a:xfrm>
                <a:off x="6987158" y="39933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29"/>
              <p:cNvSpPr/>
              <p:nvPr/>
            </p:nvSpPr>
            <p:spPr>
              <a:xfrm>
                <a:off x="6957440" y="393382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29"/>
              <p:cNvSpPr/>
              <p:nvPr/>
            </p:nvSpPr>
            <p:spPr>
              <a:xfrm>
                <a:off x="6778846" y="3933825"/>
                <a:ext cx="178593" cy="59531"/>
              </a:xfrm>
              <a:custGeom>
                <a:avLst/>
                <a:gdLst/>
                <a:ahLst/>
                <a:cxnLst/>
                <a:rect l="l" t="t" r="r" b="b"/>
                <a:pathLst>
                  <a:path w="178593" h="59531" extrusionOk="0">
                    <a:moveTo>
                      <a:pt x="178594" y="0"/>
                    </a:moveTo>
                    <a:lnTo>
                      <a:pt x="178594" y="29718"/>
                    </a:lnTo>
                    <a:lnTo>
                      <a:pt x="148780" y="29718"/>
                    </a:lnTo>
                    <a:lnTo>
                      <a:pt x="148780" y="59531"/>
                    </a:lnTo>
                    <a:lnTo>
                      <a:pt x="29718" y="59531"/>
                    </a:lnTo>
                    <a:lnTo>
                      <a:pt x="29718" y="29718"/>
                    </a:lnTo>
                    <a:lnTo>
                      <a:pt x="0" y="29718"/>
                    </a:lnTo>
                    <a:lnTo>
                      <a:pt x="0" y="0"/>
                    </a:lnTo>
                    <a:lnTo>
                      <a:pt x="17859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29"/>
              <p:cNvSpPr/>
              <p:nvPr/>
            </p:nvSpPr>
            <p:spPr>
              <a:xfrm>
                <a:off x="6749033" y="393382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29"/>
              <p:cNvSpPr/>
              <p:nvPr/>
            </p:nvSpPr>
            <p:spPr>
              <a:xfrm>
                <a:off x="6957440" y="402316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29"/>
              <p:cNvSpPr/>
              <p:nvPr/>
            </p:nvSpPr>
            <p:spPr>
              <a:xfrm>
                <a:off x="6749033" y="402316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29"/>
              <p:cNvSpPr/>
              <p:nvPr/>
            </p:nvSpPr>
            <p:spPr>
              <a:xfrm>
                <a:off x="6897909" y="411241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29"/>
              <p:cNvSpPr/>
              <p:nvPr/>
            </p:nvSpPr>
            <p:spPr>
              <a:xfrm>
                <a:off x="6749033" y="420166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29"/>
              <p:cNvSpPr/>
              <p:nvPr/>
            </p:nvSpPr>
            <p:spPr>
              <a:xfrm>
                <a:off x="6957440" y="420166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29"/>
              <p:cNvSpPr/>
              <p:nvPr/>
            </p:nvSpPr>
            <p:spPr>
              <a:xfrm>
                <a:off x="6540721" y="46482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29"/>
              <p:cNvSpPr/>
              <p:nvPr/>
            </p:nvSpPr>
            <p:spPr>
              <a:xfrm>
                <a:off x="6570439" y="461848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3" name="Google Shape;1603;p29"/>
              <p:cNvSpPr/>
              <p:nvPr/>
            </p:nvSpPr>
            <p:spPr>
              <a:xfrm>
                <a:off x="6629971" y="4588668"/>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29"/>
              <p:cNvSpPr/>
              <p:nvPr/>
            </p:nvSpPr>
            <p:spPr>
              <a:xfrm>
                <a:off x="6719315" y="4618482"/>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9"/>
              <p:cNvSpPr/>
              <p:nvPr/>
            </p:nvSpPr>
            <p:spPr>
              <a:xfrm>
                <a:off x="6838378" y="4648200"/>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29"/>
              <p:cNvSpPr/>
              <p:nvPr/>
            </p:nvSpPr>
            <p:spPr>
              <a:xfrm>
                <a:off x="7016971" y="4677918"/>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29"/>
              <p:cNvSpPr/>
              <p:nvPr/>
            </p:nvSpPr>
            <p:spPr>
              <a:xfrm>
                <a:off x="7106221" y="4648200"/>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9"/>
              <p:cNvSpPr/>
              <p:nvPr/>
            </p:nvSpPr>
            <p:spPr>
              <a:xfrm>
                <a:off x="7076503" y="4588668"/>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29"/>
              <p:cNvSpPr/>
              <p:nvPr/>
            </p:nvSpPr>
            <p:spPr>
              <a:xfrm>
                <a:off x="6987158" y="4618482"/>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29"/>
              <p:cNvSpPr/>
              <p:nvPr/>
            </p:nvSpPr>
            <p:spPr>
              <a:xfrm>
                <a:off x="6927627" y="464820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11" name="Google Shape;1611;p29"/>
              <p:cNvGrpSpPr/>
              <p:nvPr/>
            </p:nvGrpSpPr>
            <p:grpSpPr>
              <a:xfrm>
                <a:off x="6927627" y="4945856"/>
                <a:ext cx="89249" cy="89249"/>
                <a:chOff x="6927627" y="4945856"/>
                <a:chExt cx="89249" cy="89249"/>
              </a:xfrm>
            </p:grpSpPr>
            <p:sp>
              <p:nvSpPr>
                <p:cNvPr id="1612" name="Google Shape;1612;p29"/>
                <p:cNvSpPr/>
                <p:nvPr/>
              </p:nvSpPr>
              <p:spPr>
                <a:xfrm>
                  <a:off x="6957440" y="49458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9"/>
                <p:cNvSpPr/>
                <p:nvPr/>
              </p:nvSpPr>
              <p:spPr>
                <a:xfrm>
                  <a:off x="6987158" y="49756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9"/>
                <p:cNvSpPr/>
                <p:nvPr/>
              </p:nvSpPr>
              <p:spPr>
                <a:xfrm>
                  <a:off x="6957440"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9"/>
                <p:cNvSpPr/>
                <p:nvPr/>
              </p:nvSpPr>
              <p:spPr>
                <a:xfrm>
                  <a:off x="6927627" y="49756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16" name="Google Shape;1616;p29"/>
              <p:cNvGrpSpPr/>
              <p:nvPr/>
            </p:nvGrpSpPr>
            <p:grpSpPr>
              <a:xfrm>
                <a:off x="6659784" y="4886325"/>
                <a:ext cx="89249" cy="89249"/>
                <a:chOff x="6659784" y="4886325"/>
                <a:chExt cx="89249" cy="89249"/>
              </a:xfrm>
            </p:grpSpPr>
            <p:sp>
              <p:nvSpPr>
                <p:cNvPr id="1617" name="Google Shape;1617;p29"/>
                <p:cNvSpPr/>
                <p:nvPr/>
              </p:nvSpPr>
              <p:spPr>
                <a:xfrm>
                  <a:off x="6689502" y="488632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9"/>
                <p:cNvSpPr/>
                <p:nvPr/>
              </p:nvSpPr>
              <p:spPr>
                <a:xfrm>
                  <a:off x="6719315" y="49160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9"/>
                <p:cNvSpPr/>
                <p:nvPr/>
              </p:nvSpPr>
              <p:spPr>
                <a:xfrm>
                  <a:off x="6689502" y="49458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29"/>
                <p:cNvSpPr/>
                <p:nvPr/>
              </p:nvSpPr>
              <p:spPr>
                <a:xfrm>
                  <a:off x="6659784" y="49160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21" name="Google Shape;1621;p29"/>
              <p:cNvSpPr/>
              <p:nvPr/>
            </p:nvSpPr>
            <p:spPr>
              <a:xfrm>
                <a:off x="6838378"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29"/>
              <p:cNvSpPr/>
              <p:nvPr/>
            </p:nvSpPr>
            <p:spPr>
              <a:xfrm>
                <a:off x="7136034" y="47077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9"/>
              <p:cNvSpPr/>
              <p:nvPr/>
            </p:nvSpPr>
            <p:spPr>
              <a:xfrm>
                <a:off x="6600253" y="4677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9"/>
              <p:cNvSpPr/>
              <p:nvPr/>
            </p:nvSpPr>
            <p:spPr>
              <a:xfrm>
                <a:off x="6510908" y="4618482"/>
                <a:ext cx="713613" cy="505777"/>
              </a:xfrm>
              <a:custGeom>
                <a:avLst/>
                <a:gdLst/>
                <a:ahLst/>
                <a:cxnLst/>
                <a:rect l="l" t="t" r="r" b="b"/>
                <a:pathLst>
                  <a:path w="713613" h="505777" extrusionOk="0">
                    <a:moveTo>
                      <a:pt x="684657" y="29718"/>
                    </a:moveTo>
                    <a:lnTo>
                      <a:pt x="684657" y="59436"/>
                    </a:lnTo>
                    <a:lnTo>
                      <a:pt x="595313" y="59436"/>
                    </a:lnTo>
                    <a:lnTo>
                      <a:pt x="595313" y="89154"/>
                    </a:lnTo>
                    <a:lnTo>
                      <a:pt x="535781" y="89154"/>
                    </a:lnTo>
                    <a:lnTo>
                      <a:pt x="535781" y="118872"/>
                    </a:lnTo>
                    <a:lnTo>
                      <a:pt x="595313" y="118872"/>
                    </a:lnTo>
                    <a:lnTo>
                      <a:pt x="595313" y="148590"/>
                    </a:lnTo>
                    <a:lnTo>
                      <a:pt x="625030" y="148590"/>
                    </a:lnTo>
                    <a:lnTo>
                      <a:pt x="625030" y="178308"/>
                    </a:lnTo>
                    <a:lnTo>
                      <a:pt x="595313" y="178308"/>
                    </a:lnTo>
                    <a:lnTo>
                      <a:pt x="595313" y="208026"/>
                    </a:lnTo>
                    <a:lnTo>
                      <a:pt x="535781" y="208026"/>
                    </a:lnTo>
                    <a:lnTo>
                      <a:pt x="535781" y="237744"/>
                    </a:lnTo>
                    <a:lnTo>
                      <a:pt x="446437" y="237744"/>
                    </a:lnTo>
                    <a:lnTo>
                      <a:pt x="446437" y="267462"/>
                    </a:lnTo>
                    <a:lnTo>
                      <a:pt x="267843" y="267462"/>
                    </a:lnTo>
                    <a:lnTo>
                      <a:pt x="267843" y="237744"/>
                    </a:lnTo>
                    <a:lnTo>
                      <a:pt x="178499" y="237744"/>
                    </a:lnTo>
                    <a:lnTo>
                      <a:pt x="178499" y="208026"/>
                    </a:lnTo>
                    <a:lnTo>
                      <a:pt x="118967" y="208026"/>
                    </a:lnTo>
                    <a:lnTo>
                      <a:pt x="118967" y="178308"/>
                    </a:lnTo>
                    <a:lnTo>
                      <a:pt x="89249" y="178308"/>
                    </a:lnTo>
                    <a:lnTo>
                      <a:pt x="89249" y="148590"/>
                    </a:lnTo>
                    <a:lnTo>
                      <a:pt x="118967" y="148590"/>
                    </a:lnTo>
                    <a:lnTo>
                      <a:pt x="118967" y="118872"/>
                    </a:lnTo>
                    <a:lnTo>
                      <a:pt x="178499" y="118872"/>
                    </a:lnTo>
                    <a:lnTo>
                      <a:pt x="178499" y="89154"/>
                    </a:lnTo>
                    <a:lnTo>
                      <a:pt x="238030" y="89154"/>
                    </a:lnTo>
                    <a:lnTo>
                      <a:pt x="238030" y="59436"/>
                    </a:lnTo>
                    <a:lnTo>
                      <a:pt x="327374" y="59436"/>
                    </a:lnTo>
                    <a:lnTo>
                      <a:pt x="327374" y="29718"/>
                    </a:lnTo>
                    <a:lnTo>
                      <a:pt x="208312" y="29718"/>
                    </a:lnTo>
                    <a:lnTo>
                      <a:pt x="208312" y="0"/>
                    </a:lnTo>
                    <a:lnTo>
                      <a:pt x="118967" y="0"/>
                    </a:lnTo>
                    <a:lnTo>
                      <a:pt x="118967" y="29718"/>
                    </a:lnTo>
                    <a:lnTo>
                      <a:pt x="59436" y="29718"/>
                    </a:lnTo>
                    <a:lnTo>
                      <a:pt x="59436" y="59436"/>
                    </a:lnTo>
                    <a:lnTo>
                      <a:pt x="29718" y="59436"/>
                    </a:lnTo>
                    <a:lnTo>
                      <a:pt x="29718" y="29718"/>
                    </a:lnTo>
                    <a:lnTo>
                      <a:pt x="0" y="29718"/>
                    </a:lnTo>
                    <a:lnTo>
                      <a:pt x="0" y="89249"/>
                    </a:lnTo>
                    <a:lnTo>
                      <a:pt x="29718" y="89249"/>
                    </a:lnTo>
                    <a:lnTo>
                      <a:pt x="29718" y="178594"/>
                    </a:lnTo>
                    <a:lnTo>
                      <a:pt x="59436" y="178594"/>
                    </a:lnTo>
                    <a:lnTo>
                      <a:pt x="59436" y="238125"/>
                    </a:lnTo>
                    <a:lnTo>
                      <a:pt x="89154" y="238125"/>
                    </a:lnTo>
                    <a:lnTo>
                      <a:pt x="89154" y="297656"/>
                    </a:lnTo>
                    <a:lnTo>
                      <a:pt x="118872" y="297656"/>
                    </a:lnTo>
                    <a:lnTo>
                      <a:pt x="118872" y="357188"/>
                    </a:lnTo>
                    <a:lnTo>
                      <a:pt x="148590" y="357188"/>
                    </a:lnTo>
                    <a:lnTo>
                      <a:pt x="148590" y="386905"/>
                    </a:lnTo>
                    <a:lnTo>
                      <a:pt x="178308" y="386905"/>
                    </a:lnTo>
                    <a:lnTo>
                      <a:pt x="178308" y="416623"/>
                    </a:lnTo>
                    <a:lnTo>
                      <a:pt x="208026" y="416623"/>
                    </a:lnTo>
                    <a:lnTo>
                      <a:pt x="208026" y="446341"/>
                    </a:lnTo>
                    <a:lnTo>
                      <a:pt x="237744" y="446341"/>
                    </a:lnTo>
                    <a:lnTo>
                      <a:pt x="237744" y="476059"/>
                    </a:lnTo>
                    <a:lnTo>
                      <a:pt x="297275" y="476059"/>
                    </a:lnTo>
                    <a:lnTo>
                      <a:pt x="297275" y="505778"/>
                    </a:lnTo>
                    <a:lnTo>
                      <a:pt x="416338" y="505778"/>
                    </a:lnTo>
                    <a:lnTo>
                      <a:pt x="416338" y="476059"/>
                    </a:lnTo>
                    <a:lnTo>
                      <a:pt x="475869" y="476059"/>
                    </a:lnTo>
                    <a:lnTo>
                      <a:pt x="475869" y="446341"/>
                    </a:lnTo>
                    <a:lnTo>
                      <a:pt x="505587" y="446341"/>
                    </a:lnTo>
                    <a:lnTo>
                      <a:pt x="505587" y="416623"/>
                    </a:lnTo>
                    <a:lnTo>
                      <a:pt x="535305" y="416623"/>
                    </a:lnTo>
                    <a:lnTo>
                      <a:pt x="535305" y="386905"/>
                    </a:lnTo>
                    <a:lnTo>
                      <a:pt x="565023" y="386905"/>
                    </a:lnTo>
                    <a:lnTo>
                      <a:pt x="565023" y="357188"/>
                    </a:lnTo>
                    <a:lnTo>
                      <a:pt x="594741" y="357188"/>
                    </a:lnTo>
                    <a:lnTo>
                      <a:pt x="594741" y="297656"/>
                    </a:lnTo>
                    <a:lnTo>
                      <a:pt x="624459" y="297656"/>
                    </a:lnTo>
                    <a:lnTo>
                      <a:pt x="624459" y="238125"/>
                    </a:lnTo>
                    <a:lnTo>
                      <a:pt x="654177" y="238125"/>
                    </a:lnTo>
                    <a:lnTo>
                      <a:pt x="654177" y="178594"/>
                    </a:lnTo>
                    <a:lnTo>
                      <a:pt x="683895" y="178594"/>
                    </a:lnTo>
                    <a:lnTo>
                      <a:pt x="683895" y="89249"/>
                    </a:lnTo>
                    <a:lnTo>
                      <a:pt x="713613" y="89249"/>
                    </a:lnTo>
                    <a:lnTo>
                      <a:pt x="713613" y="29718"/>
                    </a:lnTo>
                    <a:lnTo>
                      <a:pt x="683895" y="29718"/>
                    </a:lnTo>
                    <a:close/>
                    <a:moveTo>
                      <a:pt x="89345" y="59436"/>
                    </a:moveTo>
                    <a:lnTo>
                      <a:pt x="119063" y="59436"/>
                    </a:lnTo>
                    <a:lnTo>
                      <a:pt x="119063" y="89154"/>
                    </a:lnTo>
                    <a:lnTo>
                      <a:pt x="89345" y="89154"/>
                    </a:lnTo>
                    <a:lnTo>
                      <a:pt x="89345" y="59436"/>
                    </a:lnTo>
                    <a:close/>
                    <a:moveTo>
                      <a:pt x="238125" y="327279"/>
                    </a:moveTo>
                    <a:lnTo>
                      <a:pt x="208407" y="327279"/>
                    </a:lnTo>
                    <a:lnTo>
                      <a:pt x="208407" y="356997"/>
                    </a:lnTo>
                    <a:lnTo>
                      <a:pt x="178689" y="356997"/>
                    </a:lnTo>
                    <a:lnTo>
                      <a:pt x="178689" y="327279"/>
                    </a:lnTo>
                    <a:lnTo>
                      <a:pt x="148971" y="327279"/>
                    </a:lnTo>
                    <a:lnTo>
                      <a:pt x="148971" y="297561"/>
                    </a:lnTo>
                    <a:lnTo>
                      <a:pt x="178689" y="297561"/>
                    </a:lnTo>
                    <a:lnTo>
                      <a:pt x="178689" y="267843"/>
                    </a:lnTo>
                    <a:lnTo>
                      <a:pt x="208407" y="267843"/>
                    </a:lnTo>
                    <a:lnTo>
                      <a:pt x="208407" y="297561"/>
                    </a:lnTo>
                    <a:lnTo>
                      <a:pt x="238125" y="297561"/>
                    </a:lnTo>
                    <a:lnTo>
                      <a:pt x="238125" y="327279"/>
                    </a:lnTo>
                    <a:close/>
                    <a:moveTo>
                      <a:pt x="357188" y="416623"/>
                    </a:moveTo>
                    <a:lnTo>
                      <a:pt x="327470" y="416623"/>
                    </a:lnTo>
                    <a:lnTo>
                      <a:pt x="327470" y="386905"/>
                    </a:lnTo>
                    <a:lnTo>
                      <a:pt x="357188" y="386905"/>
                    </a:lnTo>
                    <a:lnTo>
                      <a:pt x="357188" y="416623"/>
                    </a:lnTo>
                    <a:close/>
                    <a:moveTo>
                      <a:pt x="505968" y="386905"/>
                    </a:moveTo>
                    <a:lnTo>
                      <a:pt x="476250" y="386905"/>
                    </a:lnTo>
                    <a:lnTo>
                      <a:pt x="476250" y="416623"/>
                    </a:lnTo>
                    <a:lnTo>
                      <a:pt x="446532" y="416623"/>
                    </a:lnTo>
                    <a:lnTo>
                      <a:pt x="446532" y="386905"/>
                    </a:lnTo>
                    <a:lnTo>
                      <a:pt x="416814" y="386905"/>
                    </a:lnTo>
                    <a:lnTo>
                      <a:pt x="416814" y="357188"/>
                    </a:lnTo>
                    <a:lnTo>
                      <a:pt x="446532" y="357188"/>
                    </a:lnTo>
                    <a:lnTo>
                      <a:pt x="446532" y="327470"/>
                    </a:lnTo>
                    <a:lnTo>
                      <a:pt x="476250" y="327470"/>
                    </a:lnTo>
                    <a:lnTo>
                      <a:pt x="476250" y="357188"/>
                    </a:lnTo>
                    <a:lnTo>
                      <a:pt x="505968" y="357188"/>
                    </a:lnTo>
                    <a:lnTo>
                      <a:pt x="505968" y="386905"/>
                    </a:lnTo>
                    <a:close/>
                    <a:moveTo>
                      <a:pt x="565499" y="297561"/>
                    </a:moveTo>
                    <a:lnTo>
                      <a:pt x="535781" y="297561"/>
                    </a:lnTo>
                    <a:lnTo>
                      <a:pt x="535781" y="267843"/>
                    </a:lnTo>
                    <a:lnTo>
                      <a:pt x="565499" y="267843"/>
                    </a:lnTo>
                    <a:lnTo>
                      <a:pt x="565499" y="297561"/>
                    </a:lnTo>
                    <a:close/>
                    <a:moveTo>
                      <a:pt x="654844" y="118967"/>
                    </a:moveTo>
                    <a:lnTo>
                      <a:pt x="625126" y="118967"/>
                    </a:lnTo>
                    <a:lnTo>
                      <a:pt x="625126" y="89249"/>
                    </a:lnTo>
                    <a:lnTo>
                      <a:pt x="654844" y="89249"/>
                    </a:lnTo>
                    <a:lnTo>
                      <a:pt x="654844" y="11896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9"/>
              <p:cNvSpPr/>
              <p:nvPr/>
            </p:nvSpPr>
            <p:spPr>
              <a:xfrm>
                <a:off x="6689502" y="49160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9"/>
              <p:cNvSpPr/>
              <p:nvPr/>
            </p:nvSpPr>
            <p:spPr>
              <a:xfrm>
                <a:off x="6957440" y="49756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9"/>
              <p:cNvSpPr/>
              <p:nvPr/>
            </p:nvSpPr>
            <p:spPr>
              <a:xfrm>
                <a:off x="7046689" y="488632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9"/>
              <p:cNvSpPr/>
              <p:nvPr/>
            </p:nvSpPr>
            <p:spPr>
              <a:xfrm>
                <a:off x="6749033" y="3993356"/>
                <a:ext cx="238125" cy="267938"/>
              </a:xfrm>
              <a:custGeom>
                <a:avLst/>
                <a:gdLst/>
                <a:ahLst/>
                <a:cxnLst/>
                <a:rect l="l" t="t" r="r" b="b"/>
                <a:pathLst>
                  <a:path w="238125" h="267938" extrusionOk="0">
                    <a:moveTo>
                      <a:pt x="238125" y="0"/>
                    </a:moveTo>
                    <a:lnTo>
                      <a:pt x="238125" y="29813"/>
                    </a:lnTo>
                    <a:lnTo>
                      <a:pt x="208407" y="29813"/>
                    </a:lnTo>
                    <a:lnTo>
                      <a:pt x="208407" y="89249"/>
                    </a:lnTo>
                    <a:lnTo>
                      <a:pt x="178594" y="89249"/>
                    </a:lnTo>
                    <a:lnTo>
                      <a:pt x="178594" y="119063"/>
                    </a:lnTo>
                    <a:lnTo>
                      <a:pt x="148876" y="119063"/>
                    </a:lnTo>
                    <a:lnTo>
                      <a:pt x="148876" y="178594"/>
                    </a:lnTo>
                    <a:lnTo>
                      <a:pt x="178594" y="178594"/>
                    </a:lnTo>
                    <a:lnTo>
                      <a:pt x="178594" y="208312"/>
                    </a:lnTo>
                    <a:lnTo>
                      <a:pt x="208407" y="208312"/>
                    </a:lnTo>
                    <a:lnTo>
                      <a:pt x="208407" y="238125"/>
                    </a:lnTo>
                    <a:lnTo>
                      <a:pt x="148876" y="238125"/>
                    </a:lnTo>
                    <a:lnTo>
                      <a:pt x="148876" y="267938"/>
                    </a:lnTo>
                    <a:lnTo>
                      <a:pt x="89345" y="267938"/>
                    </a:lnTo>
                    <a:lnTo>
                      <a:pt x="89345" y="238125"/>
                    </a:lnTo>
                    <a:lnTo>
                      <a:pt x="29813" y="238125"/>
                    </a:lnTo>
                    <a:lnTo>
                      <a:pt x="29813" y="208312"/>
                    </a:lnTo>
                    <a:lnTo>
                      <a:pt x="59531" y="208312"/>
                    </a:lnTo>
                    <a:lnTo>
                      <a:pt x="59531" y="178594"/>
                    </a:lnTo>
                    <a:lnTo>
                      <a:pt x="89345" y="178594"/>
                    </a:lnTo>
                    <a:lnTo>
                      <a:pt x="89345" y="119063"/>
                    </a:lnTo>
                    <a:lnTo>
                      <a:pt x="59531" y="119063"/>
                    </a:lnTo>
                    <a:lnTo>
                      <a:pt x="59531" y="89249"/>
                    </a:lnTo>
                    <a:lnTo>
                      <a:pt x="148876" y="89249"/>
                    </a:lnTo>
                    <a:lnTo>
                      <a:pt x="148876" y="59531"/>
                    </a:lnTo>
                    <a:lnTo>
                      <a:pt x="59531" y="59531"/>
                    </a:lnTo>
                    <a:lnTo>
                      <a:pt x="59531" y="89249"/>
                    </a:lnTo>
                    <a:lnTo>
                      <a:pt x="29813" y="89249"/>
                    </a:lnTo>
                    <a:lnTo>
                      <a:pt x="29813" y="29813"/>
                    </a:lnTo>
                    <a:lnTo>
                      <a:pt x="0" y="29813"/>
                    </a:lnTo>
                    <a:lnTo>
                      <a:pt x="0" y="0"/>
                    </a:lnTo>
                    <a:lnTo>
                      <a:pt x="59531" y="0"/>
                    </a:lnTo>
                    <a:lnTo>
                      <a:pt x="59531" y="29813"/>
                    </a:lnTo>
                    <a:lnTo>
                      <a:pt x="178594" y="29813"/>
                    </a:lnTo>
                    <a:lnTo>
                      <a:pt x="178594" y="0"/>
                    </a:lnTo>
                    <a:lnTo>
                      <a:pt x="2381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29"/>
              <p:cNvSpPr/>
              <p:nvPr/>
            </p:nvSpPr>
            <p:spPr>
              <a:xfrm>
                <a:off x="6778846" y="40528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29"/>
              <p:cNvSpPr/>
              <p:nvPr/>
            </p:nvSpPr>
            <p:spPr>
              <a:xfrm>
                <a:off x="6808564" y="40826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29"/>
              <p:cNvSpPr/>
              <p:nvPr/>
            </p:nvSpPr>
            <p:spPr>
              <a:xfrm>
                <a:off x="6927627" y="40528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29"/>
              <p:cNvSpPr/>
              <p:nvPr/>
            </p:nvSpPr>
            <p:spPr>
              <a:xfrm>
                <a:off x="6897909" y="40826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29"/>
              <p:cNvSpPr/>
              <p:nvPr/>
            </p:nvSpPr>
            <p:spPr>
              <a:xfrm>
                <a:off x="6808564" y="4052887"/>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29"/>
              <p:cNvSpPr/>
              <p:nvPr/>
            </p:nvSpPr>
            <p:spPr>
              <a:xfrm>
                <a:off x="6838378" y="411241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29"/>
              <p:cNvSpPr/>
              <p:nvPr/>
            </p:nvSpPr>
            <p:spPr>
              <a:xfrm>
                <a:off x="6808564" y="41719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29"/>
              <p:cNvSpPr/>
              <p:nvPr/>
            </p:nvSpPr>
            <p:spPr>
              <a:xfrm>
                <a:off x="6897909" y="41719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29"/>
              <p:cNvSpPr/>
              <p:nvPr/>
            </p:nvSpPr>
            <p:spPr>
              <a:xfrm>
                <a:off x="6927627" y="42016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29"/>
              <p:cNvSpPr/>
              <p:nvPr/>
            </p:nvSpPr>
            <p:spPr>
              <a:xfrm>
                <a:off x="6778846" y="42016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29"/>
              <p:cNvSpPr/>
              <p:nvPr/>
            </p:nvSpPr>
            <p:spPr>
              <a:xfrm>
                <a:off x="6749033" y="3993356"/>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29"/>
              <p:cNvSpPr/>
              <p:nvPr/>
            </p:nvSpPr>
            <p:spPr>
              <a:xfrm>
                <a:off x="6927627" y="3993356"/>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29"/>
              <p:cNvSpPr/>
              <p:nvPr/>
            </p:nvSpPr>
            <p:spPr>
              <a:xfrm>
                <a:off x="6808564" y="4023169"/>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29"/>
              <p:cNvSpPr/>
              <p:nvPr/>
            </p:nvSpPr>
            <p:spPr>
              <a:xfrm>
                <a:off x="6481190" y="476726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29"/>
              <p:cNvSpPr/>
              <p:nvPr/>
            </p:nvSpPr>
            <p:spPr>
              <a:xfrm>
                <a:off x="6510908" y="4796980"/>
                <a:ext cx="89344" cy="208407"/>
              </a:xfrm>
              <a:custGeom>
                <a:avLst/>
                <a:gdLst/>
                <a:ahLst/>
                <a:cxnLst/>
                <a:rect l="l" t="t" r="r" b="b"/>
                <a:pathLst>
                  <a:path w="89344" h="208407" extrusionOk="0">
                    <a:moveTo>
                      <a:pt x="89345" y="119063"/>
                    </a:moveTo>
                    <a:lnTo>
                      <a:pt x="89345" y="208407"/>
                    </a:lnTo>
                    <a:lnTo>
                      <a:pt x="59531" y="208407"/>
                    </a:lnTo>
                    <a:lnTo>
                      <a:pt x="59531" y="148876"/>
                    </a:lnTo>
                    <a:lnTo>
                      <a:pt x="29813" y="148876"/>
                    </a:lnTo>
                    <a:lnTo>
                      <a:pt x="29813" y="89345"/>
                    </a:lnTo>
                    <a:lnTo>
                      <a:pt x="0" y="89345"/>
                    </a:lnTo>
                    <a:lnTo>
                      <a:pt x="0" y="0"/>
                    </a:lnTo>
                    <a:lnTo>
                      <a:pt x="29813" y="0"/>
                    </a:lnTo>
                    <a:lnTo>
                      <a:pt x="29813" y="59627"/>
                    </a:lnTo>
                    <a:lnTo>
                      <a:pt x="59531" y="59627"/>
                    </a:lnTo>
                    <a:lnTo>
                      <a:pt x="59531" y="119063"/>
                    </a:lnTo>
                    <a:lnTo>
                      <a:pt x="89345" y="11906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29"/>
              <p:cNvSpPr/>
              <p:nvPr/>
            </p:nvSpPr>
            <p:spPr>
              <a:xfrm>
                <a:off x="6600253" y="497566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9"/>
              <p:cNvSpPr/>
              <p:nvPr/>
            </p:nvSpPr>
            <p:spPr>
              <a:xfrm>
                <a:off x="6689502" y="5064918"/>
                <a:ext cx="148875" cy="119062"/>
              </a:xfrm>
              <a:custGeom>
                <a:avLst/>
                <a:gdLst/>
                <a:ahLst/>
                <a:cxnLst/>
                <a:rect l="l" t="t" r="r" b="b"/>
                <a:pathLst>
                  <a:path w="148875" h="119062" extrusionOk="0">
                    <a:moveTo>
                      <a:pt x="148876" y="89249"/>
                    </a:moveTo>
                    <a:lnTo>
                      <a:pt x="148876" y="119063"/>
                    </a:lnTo>
                    <a:lnTo>
                      <a:pt x="89345" y="119063"/>
                    </a:lnTo>
                    <a:lnTo>
                      <a:pt x="89345" y="89249"/>
                    </a:lnTo>
                    <a:lnTo>
                      <a:pt x="29813" y="89249"/>
                    </a:lnTo>
                    <a:lnTo>
                      <a:pt x="29813" y="59531"/>
                    </a:lnTo>
                    <a:lnTo>
                      <a:pt x="0" y="59531"/>
                    </a:lnTo>
                    <a:lnTo>
                      <a:pt x="0" y="0"/>
                    </a:lnTo>
                    <a:lnTo>
                      <a:pt x="29813" y="0"/>
                    </a:lnTo>
                    <a:lnTo>
                      <a:pt x="29813" y="29813"/>
                    </a:lnTo>
                    <a:lnTo>
                      <a:pt x="59531" y="29813"/>
                    </a:lnTo>
                    <a:lnTo>
                      <a:pt x="59531" y="59531"/>
                    </a:lnTo>
                    <a:lnTo>
                      <a:pt x="119063" y="59531"/>
                    </a:lnTo>
                    <a:lnTo>
                      <a:pt x="119063" y="89249"/>
                    </a:lnTo>
                    <a:lnTo>
                      <a:pt x="148876" y="8924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9"/>
              <p:cNvSpPr/>
              <p:nvPr/>
            </p:nvSpPr>
            <p:spPr>
              <a:xfrm>
                <a:off x="6629970" y="5005387"/>
                <a:ext cx="59531" cy="59531"/>
              </a:xfrm>
              <a:custGeom>
                <a:avLst/>
                <a:gdLst/>
                <a:ahLst/>
                <a:cxnLst/>
                <a:rect l="l" t="t" r="r" b="b"/>
                <a:pathLst>
                  <a:path w="59531" h="59531" extrusionOk="0">
                    <a:moveTo>
                      <a:pt x="59531" y="29718"/>
                    </a:moveTo>
                    <a:lnTo>
                      <a:pt x="59531" y="59531"/>
                    </a:lnTo>
                    <a:lnTo>
                      <a:pt x="0" y="59531"/>
                    </a:lnTo>
                    <a:lnTo>
                      <a:pt x="0" y="0"/>
                    </a:lnTo>
                    <a:lnTo>
                      <a:pt x="29813" y="0"/>
                    </a:lnTo>
                    <a:lnTo>
                      <a:pt x="29813" y="29718"/>
                    </a:lnTo>
                    <a:lnTo>
                      <a:pt x="59531"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9"/>
              <p:cNvSpPr/>
              <p:nvPr/>
            </p:nvSpPr>
            <p:spPr>
              <a:xfrm>
                <a:off x="6659784" y="5064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48" name="Google Shape;1648;p29"/>
              <p:cNvGrpSpPr/>
              <p:nvPr/>
            </p:nvGrpSpPr>
            <p:grpSpPr>
              <a:xfrm>
                <a:off x="6451662" y="4350734"/>
                <a:ext cx="833056" cy="595122"/>
                <a:chOff x="6451662" y="4350734"/>
                <a:chExt cx="833056" cy="595122"/>
              </a:xfrm>
            </p:grpSpPr>
            <p:sp>
              <p:nvSpPr>
                <p:cNvPr id="1649" name="Google Shape;1649;p29"/>
                <p:cNvSpPr/>
                <p:nvPr/>
              </p:nvSpPr>
              <p:spPr>
                <a:xfrm>
                  <a:off x="7106221" y="4618482"/>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9"/>
                <p:cNvSpPr/>
                <p:nvPr/>
              </p:nvSpPr>
              <p:spPr>
                <a:xfrm>
                  <a:off x="7046689" y="4588668"/>
                  <a:ext cx="59531" cy="59531"/>
                </a:xfrm>
                <a:custGeom>
                  <a:avLst/>
                  <a:gdLst/>
                  <a:ahLst/>
                  <a:cxnLst/>
                  <a:rect l="l" t="t" r="r" b="b"/>
                  <a:pathLst>
                    <a:path w="59531" h="59531" extrusionOk="0">
                      <a:moveTo>
                        <a:pt x="0" y="0"/>
                      </a:moveTo>
                      <a:lnTo>
                        <a:pt x="59531" y="0"/>
                      </a:lnTo>
                      <a:lnTo>
                        <a:pt x="59531"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9"/>
                <p:cNvSpPr/>
                <p:nvPr/>
              </p:nvSpPr>
              <p:spPr>
                <a:xfrm>
                  <a:off x="6987158" y="4648200"/>
                  <a:ext cx="59531" cy="59531"/>
                </a:xfrm>
                <a:custGeom>
                  <a:avLst/>
                  <a:gdLst/>
                  <a:ahLst/>
                  <a:cxnLst/>
                  <a:rect l="l" t="t" r="r" b="b"/>
                  <a:pathLst>
                    <a:path w="59531" h="59531" extrusionOk="0">
                      <a:moveTo>
                        <a:pt x="59531" y="0"/>
                      </a:moveTo>
                      <a:lnTo>
                        <a:pt x="59531" y="29718"/>
                      </a:lnTo>
                      <a:lnTo>
                        <a:pt x="29813" y="29718"/>
                      </a:lnTo>
                      <a:lnTo>
                        <a:pt x="29813" y="59531"/>
                      </a:lnTo>
                      <a:lnTo>
                        <a:pt x="0" y="59531"/>
                      </a:lnTo>
                      <a:lnTo>
                        <a:pt x="0" y="0"/>
                      </a:lnTo>
                      <a:lnTo>
                        <a:pt x="59531"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29"/>
                <p:cNvSpPr/>
                <p:nvPr/>
              </p:nvSpPr>
              <p:spPr>
                <a:xfrm>
                  <a:off x="7046689" y="464820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29"/>
                <p:cNvSpPr/>
                <p:nvPr/>
              </p:nvSpPr>
              <p:spPr>
                <a:xfrm>
                  <a:off x="6451662" y="4350734"/>
                  <a:ext cx="833056" cy="595122"/>
                </a:xfrm>
                <a:custGeom>
                  <a:avLst/>
                  <a:gdLst/>
                  <a:ahLst/>
                  <a:cxnLst/>
                  <a:rect l="l" t="t" r="r" b="b"/>
                  <a:pathLst>
                    <a:path w="833056" h="595122" extrusionOk="0">
                      <a:moveTo>
                        <a:pt x="803434" y="267748"/>
                      </a:moveTo>
                      <a:lnTo>
                        <a:pt x="803434" y="208217"/>
                      </a:lnTo>
                      <a:lnTo>
                        <a:pt x="773716" y="208217"/>
                      </a:lnTo>
                      <a:lnTo>
                        <a:pt x="773716" y="148685"/>
                      </a:lnTo>
                      <a:lnTo>
                        <a:pt x="743998" y="148685"/>
                      </a:lnTo>
                      <a:lnTo>
                        <a:pt x="743998" y="118967"/>
                      </a:lnTo>
                      <a:lnTo>
                        <a:pt x="684467" y="118967"/>
                      </a:lnTo>
                      <a:lnTo>
                        <a:pt x="684467" y="89249"/>
                      </a:lnTo>
                      <a:lnTo>
                        <a:pt x="565404" y="89249"/>
                      </a:lnTo>
                      <a:lnTo>
                        <a:pt x="565404" y="118967"/>
                      </a:lnTo>
                      <a:lnTo>
                        <a:pt x="505873" y="118967"/>
                      </a:lnTo>
                      <a:lnTo>
                        <a:pt x="505873" y="148685"/>
                      </a:lnTo>
                      <a:lnTo>
                        <a:pt x="476155" y="148685"/>
                      </a:lnTo>
                      <a:lnTo>
                        <a:pt x="476155" y="178403"/>
                      </a:lnTo>
                      <a:lnTo>
                        <a:pt x="446437" y="178403"/>
                      </a:lnTo>
                      <a:lnTo>
                        <a:pt x="446437" y="148685"/>
                      </a:lnTo>
                      <a:lnTo>
                        <a:pt x="476155" y="148685"/>
                      </a:lnTo>
                      <a:lnTo>
                        <a:pt x="476155" y="118967"/>
                      </a:lnTo>
                      <a:lnTo>
                        <a:pt x="505873" y="118967"/>
                      </a:lnTo>
                      <a:lnTo>
                        <a:pt x="505873" y="89249"/>
                      </a:lnTo>
                      <a:lnTo>
                        <a:pt x="476155" y="89249"/>
                      </a:lnTo>
                      <a:lnTo>
                        <a:pt x="476155" y="29718"/>
                      </a:lnTo>
                      <a:lnTo>
                        <a:pt x="505873" y="29718"/>
                      </a:lnTo>
                      <a:lnTo>
                        <a:pt x="505873" y="0"/>
                      </a:lnTo>
                      <a:lnTo>
                        <a:pt x="446342" y="0"/>
                      </a:lnTo>
                      <a:lnTo>
                        <a:pt x="446342" y="29718"/>
                      </a:lnTo>
                      <a:lnTo>
                        <a:pt x="386810" y="29718"/>
                      </a:lnTo>
                      <a:lnTo>
                        <a:pt x="386810" y="0"/>
                      </a:lnTo>
                      <a:lnTo>
                        <a:pt x="327279" y="0"/>
                      </a:lnTo>
                      <a:lnTo>
                        <a:pt x="327279" y="29718"/>
                      </a:lnTo>
                      <a:lnTo>
                        <a:pt x="356997" y="29718"/>
                      </a:lnTo>
                      <a:lnTo>
                        <a:pt x="356997" y="89249"/>
                      </a:lnTo>
                      <a:lnTo>
                        <a:pt x="327279" y="89249"/>
                      </a:lnTo>
                      <a:lnTo>
                        <a:pt x="327279" y="118967"/>
                      </a:lnTo>
                      <a:lnTo>
                        <a:pt x="356997" y="118967"/>
                      </a:lnTo>
                      <a:lnTo>
                        <a:pt x="356997" y="148685"/>
                      </a:lnTo>
                      <a:lnTo>
                        <a:pt x="386715" y="148685"/>
                      </a:lnTo>
                      <a:lnTo>
                        <a:pt x="386715" y="178403"/>
                      </a:lnTo>
                      <a:lnTo>
                        <a:pt x="356997" y="178403"/>
                      </a:lnTo>
                      <a:lnTo>
                        <a:pt x="356997" y="148685"/>
                      </a:lnTo>
                      <a:lnTo>
                        <a:pt x="327279" y="148685"/>
                      </a:lnTo>
                      <a:lnTo>
                        <a:pt x="327279" y="118967"/>
                      </a:lnTo>
                      <a:lnTo>
                        <a:pt x="267748" y="118967"/>
                      </a:lnTo>
                      <a:lnTo>
                        <a:pt x="267748" y="89249"/>
                      </a:lnTo>
                      <a:lnTo>
                        <a:pt x="148685" y="89249"/>
                      </a:lnTo>
                      <a:lnTo>
                        <a:pt x="148685" y="118967"/>
                      </a:lnTo>
                      <a:lnTo>
                        <a:pt x="89154" y="118967"/>
                      </a:lnTo>
                      <a:lnTo>
                        <a:pt x="89154" y="148685"/>
                      </a:lnTo>
                      <a:lnTo>
                        <a:pt x="59436" y="148685"/>
                      </a:lnTo>
                      <a:lnTo>
                        <a:pt x="59436" y="208217"/>
                      </a:lnTo>
                      <a:lnTo>
                        <a:pt x="29718" y="208217"/>
                      </a:lnTo>
                      <a:lnTo>
                        <a:pt x="29718" y="267748"/>
                      </a:lnTo>
                      <a:lnTo>
                        <a:pt x="0" y="267748"/>
                      </a:lnTo>
                      <a:lnTo>
                        <a:pt x="0" y="386810"/>
                      </a:lnTo>
                      <a:lnTo>
                        <a:pt x="29718" y="386810"/>
                      </a:lnTo>
                      <a:lnTo>
                        <a:pt x="29718" y="416528"/>
                      </a:lnTo>
                      <a:lnTo>
                        <a:pt x="59436" y="416528"/>
                      </a:lnTo>
                      <a:lnTo>
                        <a:pt x="59436" y="356997"/>
                      </a:lnTo>
                      <a:lnTo>
                        <a:pt x="29718" y="356997"/>
                      </a:lnTo>
                      <a:lnTo>
                        <a:pt x="29718" y="297466"/>
                      </a:lnTo>
                      <a:lnTo>
                        <a:pt x="59436" y="297466"/>
                      </a:lnTo>
                      <a:lnTo>
                        <a:pt x="59436" y="237935"/>
                      </a:lnTo>
                      <a:lnTo>
                        <a:pt x="89154" y="237935"/>
                      </a:lnTo>
                      <a:lnTo>
                        <a:pt x="89154" y="178403"/>
                      </a:lnTo>
                      <a:lnTo>
                        <a:pt x="118872" y="178403"/>
                      </a:lnTo>
                      <a:lnTo>
                        <a:pt x="118872" y="148685"/>
                      </a:lnTo>
                      <a:lnTo>
                        <a:pt x="178403" y="148685"/>
                      </a:lnTo>
                      <a:lnTo>
                        <a:pt x="178403" y="118967"/>
                      </a:lnTo>
                      <a:lnTo>
                        <a:pt x="237935" y="118967"/>
                      </a:lnTo>
                      <a:lnTo>
                        <a:pt x="237935" y="148685"/>
                      </a:lnTo>
                      <a:lnTo>
                        <a:pt x="297466" y="148685"/>
                      </a:lnTo>
                      <a:lnTo>
                        <a:pt x="297466" y="178403"/>
                      </a:lnTo>
                      <a:lnTo>
                        <a:pt x="327184" y="178403"/>
                      </a:lnTo>
                      <a:lnTo>
                        <a:pt x="327184" y="208121"/>
                      </a:lnTo>
                      <a:lnTo>
                        <a:pt x="297466" y="208121"/>
                      </a:lnTo>
                      <a:lnTo>
                        <a:pt x="297466" y="178403"/>
                      </a:lnTo>
                      <a:lnTo>
                        <a:pt x="237935" y="178403"/>
                      </a:lnTo>
                      <a:lnTo>
                        <a:pt x="237935" y="148685"/>
                      </a:lnTo>
                      <a:lnTo>
                        <a:pt x="178403" y="148685"/>
                      </a:lnTo>
                      <a:lnTo>
                        <a:pt x="178403" y="178403"/>
                      </a:lnTo>
                      <a:lnTo>
                        <a:pt x="118872" y="178403"/>
                      </a:lnTo>
                      <a:lnTo>
                        <a:pt x="118872" y="237935"/>
                      </a:lnTo>
                      <a:lnTo>
                        <a:pt x="89154" y="237935"/>
                      </a:lnTo>
                      <a:lnTo>
                        <a:pt x="89154" y="297466"/>
                      </a:lnTo>
                      <a:lnTo>
                        <a:pt x="118872" y="297466"/>
                      </a:lnTo>
                      <a:lnTo>
                        <a:pt x="118872" y="267748"/>
                      </a:lnTo>
                      <a:lnTo>
                        <a:pt x="178403" y="267748"/>
                      </a:lnTo>
                      <a:lnTo>
                        <a:pt x="178403" y="238030"/>
                      </a:lnTo>
                      <a:lnTo>
                        <a:pt x="267748" y="238030"/>
                      </a:lnTo>
                      <a:lnTo>
                        <a:pt x="267748" y="267748"/>
                      </a:lnTo>
                      <a:lnTo>
                        <a:pt x="386810" y="267748"/>
                      </a:lnTo>
                      <a:lnTo>
                        <a:pt x="386810" y="297466"/>
                      </a:lnTo>
                      <a:lnTo>
                        <a:pt x="535591" y="297466"/>
                      </a:lnTo>
                      <a:lnTo>
                        <a:pt x="535591" y="267748"/>
                      </a:lnTo>
                      <a:lnTo>
                        <a:pt x="595122" y="267748"/>
                      </a:lnTo>
                      <a:lnTo>
                        <a:pt x="595122" y="208217"/>
                      </a:lnTo>
                      <a:lnTo>
                        <a:pt x="654653" y="208217"/>
                      </a:lnTo>
                      <a:lnTo>
                        <a:pt x="654653" y="237935"/>
                      </a:lnTo>
                      <a:lnTo>
                        <a:pt x="714185" y="237935"/>
                      </a:lnTo>
                      <a:lnTo>
                        <a:pt x="714185" y="178689"/>
                      </a:lnTo>
                      <a:lnTo>
                        <a:pt x="654653" y="178689"/>
                      </a:lnTo>
                      <a:lnTo>
                        <a:pt x="654653" y="148971"/>
                      </a:lnTo>
                      <a:lnTo>
                        <a:pt x="595122" y="148971"/>
                      </a:lnTo>
                      <a:lnTo>
                        <a:pt x="595122" y="178689"/>
                      </a:lnTo>
                      <a:lnTo>
                        <a:pt x="535591" y="178689"/>
                      </a:lnTo>
                      <a:lnTo>
                        <a:pt x="535591" y="208407"/>
                      </a:lnTo>
                      <a:lnTo>
                        <a:pt x="505873" y="208407"/>
                      </a:lnTo>
                      <a:lnTo>
                        <a:pt x="505873" y="178308"/>
                      </a:lnTo>
                      <a:lnTo>
                        <a:pt x="535591" y="178308"/>
                      </a:lnTo>
                      <a:lnTo>
                        <a:pt x="535591" y="148590"/>
                      </a:lnTo>
                      <a:lnTo>
                        <a:pt x="595122" y="148590"/>
                      </a:lnTo>
                      <a:lnTo>
                        <a:pt x="595122" y="118872"/>
                      </a:lnTo>
                      <a:lnTo>
                        <a:pt x="654653" y="118872"/>
                      </a:lnTo>
                      <a:lnTo>
                        <a:pt x="654653" y="148590"/>
                      </a:lnTo>
                      <a:lnTo>
                        <a:pt x="714185" y="148590"/>
                      </a:lnTo>
                      <a:lnTo>
                        <a:pt x="714185" y="178308"/>
                      </a:lnTo>
                      <a:lnTo>
                        <a:pt x="743903" y="178308"/>
                      </a:lnTo>
                      <a:lnTo>
                        <a:pt x="743903" y="237839"/>
                      </a:lnTo>
                      <a:lnTo>
                        <a:pt x="773621" y="237839"/>
                      </a:lnTo>
                      <a:lnTo>
                        <a:pt x="773621" y="297371"/>
                      </a:lnTo>
                      <a:lnTo>
                        <a:pt x="803338" y="297371"/>
                      </a:lnTo>
                      <a:lnTo>
                        <a:pt x="803338" y="356902"/>
                      </a:lnTo>
                      <a:lnTo>
                        <a:pt x="773621" y="356902"/>
                      </a:lnTo>
                      <a:lnTo>
                        <a:pt x="773621" y="446246"/>
                      </a:lnTo>
                      <a:lnTo>
                        <a:pt x="743903" y="446246"/>
                      </a:lnTo>
                      <a:lnTo>
                        <a:pt x="743903" y="505778"/>
                      </a:lnTo>
                      <a:lnTo>
                        <a:pt x="714185" y="505778"/>
                      </a:lnTo>
                      <a:lnTo>
                        <a:pt x="714185" y="595122"/>
                      </a:lnTo>
                      <a:lnTo>
                        <a:pt x="743903" y="595122"/>
                      </a:lnTo>
                      <a:lnTo>
                        <a:pt x="743903" y="535591"/>
                      </a:lnTo>
                      <a:lnTo>
                        <a:pt x="773621" y="535591"/>
                      </a:lnTo>
                      <a:lnTo>
                        <a:pt x="773621" y="476060"/>
                      </a:lnTo>
                      <a:lnTo>
                        <a:pt x="803338" y="476060"/>
                      </a:lnTo>
                      <a:lnTo>
                        <a:pt x="803338" y="386715"/>
                      </a:lnTo>
                      <a:lnTo>
                        <a:pt x="833056" y="386715"/>
                      </a:lnTo>
                      <a:lnTo>
                        <a:pt x="833056" y="267653"/>
                      </a:lnTo>
                      <a:lnTo>
                        <a:pt x="803338" y="267653"/>
                      </a:lnTo>
                      <a:close/>
                      <a:moveTo>
                        <a:pt x="416528" y="59341"/>
                      </a:moveTo>
                      <a:lnTo>
                        <a:pt x="446246" y="59341"/>
                      </a:lnTo>
                      <a:lnTo>
                        <a:pt x="446246" y="118872"/>
                      </a:lnTo>
                      <a:lnTo>
                        <a:pt x="416528" y="118872"/>
                      </a:lnTo>
                      <a:lnTo>
                        <a:pt x="416528" y="593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29"/>
                <p:cNvSpPr/>
                <p:nvPr/>
              </p:nvSpPr>
              <p:spPr>
                <a:xfrm>
                  <a:off x="7046689" y="455885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55" name="Google Shape;1655;p29"/>
              <p:cNvSpPr/>
              <p:nvPr/>
            </p:nvSpPr>
            <p:spPr>
              <a:xfrm>
                <a:off x="6719315" y="476726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9"/>
              <p:cNvSpPr/>
              <p:nvPr/>
            </p:nvSpPr>
            <p:spPr>
              <a:xfrm>
                <a:off x="6838378" y="476726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9"/>
              <p:cNvSpPr/>
              <p:nvPr/>
            </p:nvSpPr>
            <p:spPr>
              <a:xfrm>
                <a:off x="6629970" y="4707826"/>
                <a:ext cx="476345" cy="148589"/>
              </a:xfrm>
              <a:custGeom>
                <a:avLst/>
                <a:gdLst/>
                <a:ahLst/>
                <a:cxnLst/>
                <a:rect l="l" t="t" r="r" b="b"/>
                <a:pathLst>
                  <a:path w="476345" h="148589" extrusionOk="0">
                    <a:moveTo>
                      <a:pt x="416719" y="59436"/>
                    </a:moveTo>
                    <a:lnTo>
                      <a:pt x="416719" y="29718"/>
                    </a:lnTo>
                    <a:lnTo>
                      <a:pt x="357188" y="29718"/>
                    </a:lnTo>
                    <a:lnTo>
                      <a:pt x="357188" y="0"/>
                    </a:lnTo>
                    <a:lnTo>
                      <a:pt x="119063" y="0"/>
                    </a:lnTo>
                    <a:lnTo>
                      <a:pt x="119063" y="29718"/>
                    </a:lnTo>
                    <a:lnTo>
                      <a:pt x="59531" y="29718"/>
                    </a:lnTo>
                    <a:lnTo>
                      <a:pt x="59531" y="59436"/>
                    </a:lnTo>
                    <a:lnTo>
                      <a:pt x="0" y="59436"/>
                    </a:lnTo>
                    <a:lnTo>
                      <a:pt x="0" y="89154"/>
                    </a:lnTo>
                    <a:lnTo>
                      <a:pt x="59531" y="89154"/>
                    </a:lnTo>
                    <a:lnTo>
                      <a:pt x="59531" y="118872"/>
                    </a:lnTo>
                    <a:lnTo>
                      <a:pt x="148876" y="118872"/>
                    </a:lnTo>
                    <a:lnTo>
                      <a:pt x="148876" y="148590"/>
                    </a:lnTo>
                    <a:lnTo>
                      <a:pt x="327470" y="148590"/>
                    </a:lnTo>
                    <a:lnTo>
                      <a:pt x="327470" y="118872"/>
                    </a:lnTo>
                    <a:lnTo>
                      <a:pt x="416814" y="118872"/>
                    </a:lnTo>
                    <a:lnTo>
                      <a:pt x="416814" y="89154"/>
                    </a:lnTo>
                    <a:lnTo>
                      <a:pt x="476345" y="89154"/>
                    </a:lnTo>
                    <a:lnTo>
                      <a:pt x="476345" y="59436"/>
                    </a:lnTo>
                    <a:lnTo>
                      <a:pt x="416814" y="59436"/>
                    </a:lnTo>
                    <a:close/>
                    <a:moveTo>
                      <a:pt x="148876" y="89154"/>
                    </a:moveTo>
                    <a:lnTo>
                      <a:pt x="89345" y="89154"/>
                    </a:lnTo>
                    <a:lnTo>
                      <a:pt x="89345" y="59436"/>
                    </a:lnTo>
                    <a:lnTo>
                      <a:pt x="148876" y="59436"/>
                    </a:lnTo>
                    <a:lnTo>
                      <a:pt x="148876" y="89154"/>
                    </a:lnTo>
                    <a:close/>
                    <a:moveTo>
                      <a:pt x="267938" y="89154"/>
                    </a:moveTo>
                    <a:lnTo>
                      <a:pt x="208407" y="89154"/>
                    </a:lnTo>
                    <a:lnTo>
                      <a:pt x="208407" y="59436"/>
                    </a:lnTo>
                    <a:lnTo>
                      <a:pt x="267938" y="59436"/>
                    </a:lnTo>
                    <a:lnTo>
                      <a:pt x="267938" y="89154"/>
                    </a:lnTo>
                    <a:close/>
                    <a:moveTo>
                      <a:pt x="387001" y="89154"/>
                    </a:moveTo>
                    <a:lnTo>
                      <a:pt x="327470" y="89154"/>
                    </a:lnTo>
                    <a:lnTo>
                      <a:pt x="327470" y="59436"/>
                    </a:lnTo>
                    <a:lnTo>
                      <a:pt x="387001" y="59436"/>
                    </a:lnTo>
                    <a:lnTo>
                      <a:pt x="387001" y="8915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9"/>
              <p:cNvSpPr/>
              <p:nvPr/>
            </p:nvSpPr>
            <p:spPr>
              <a:xfrm>
                <a:off x="6957440" y="476726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59" name="Google Shape;1659;p29"/>
            <p:cNvSpPr/>
            <p:nvPr/>
          </p:nvSpPr>
          <p:spPr>
            <a:xfrm>
              <a:off x="7076503" y="45886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9"/>
            <p:cNvSpPr/>
            <p:nvPr/>
          </p:nvSpPr>
          <p:spPr>
            <a:xfrm>
              <a:off x="7046689" y="461848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9"/>
            <p:cNvSpPr/>
            <p:nvPr/>
          </p:nvSpPr>
          <p:spPr>
            <a:xfrm>
              <a:off x="6749033" y="485660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9"/>
            <p:cNvSpPr/>
            <p:nvPr/>
          </p:nvSpPr>
          <p:spPr>
            <a:xfrm>
              <a:off x="6659784" y="482679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29"/>
            <p:cNvSpPr/>
            <p:nvPr/>
          </p:nvSpPr>
          <p:spPr>
            <a:xfrm>
              <a:off x="6957440" y="485660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29"/>
            <p:cNvSpPr/>
            <p:nvPr/>
          </p:nvSpPr>
          <p:spPr>
            <a:xfrm>
              <a:off x="7046689" y="482679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29"/>
            <p:cNvSpPr/>
            <p:nvPr/>
          </p:nvSpPr>
          <p:spPr>
            <a:xfrm>
              <a:off x="7106221" y="473754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29"/>
            <p:cNvSpPr/>
            <p:nvPr/>
          </p:nvSpPr>
          <p:spPr>
            <a:xfrm>
              <a:off x="6600253" y="473754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9"/>
            <p:cNvSpPr/>
            <p:nvPr/>
          </p:nvSpPr>
          <p:spPr>
            <a:xfrm>
              <a:off x="6778846" y="435054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29"/>
            <p:cNvSpPr/>
            <p:nvPr/>
          </p:nvSpPr>
          <p:spPr>
            <a:xfrm>
              <a:off x="6838378" y="438035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29"/>
            <p:cNvSpPr/>
            <p:nvPr/>
          </p:nvSpPr>
          <p:spPr>
            <a:xfrm>
              <a:off x="6897909" y="435054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29"/>
            <p:cNvSpPr/>
            <p:nvPr/>
          </p:nvSpPr>
          <p:spPr>
            <a:xfrm>
              <a:off x="6778846" y="426129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29"/>
            <p:cNvSpPr/>
            <p:nvPr/>
          </p:nvSpPr>
          <p:spPr>
            <a:xfrm>
              <a:off x="7225283" y="47077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29"/>
            <p:cNvSpPr/>
            <p:nvPr/>
          </p:nvSpPr>
          <p:spPr>
            <a:xfrm>
              <a:off x="6570439" y="4529137"/>
              <a:ext cx="59531" cy="59531"/>
            </a:xfrm>
            <a:custGeom>
              <a:avLst/>
              <a:gdLst/>
              <a:ahLst/>
              <a:cxnLst/>
              <a:rect l="l" t="t" r="r" b="b"/>
              <a:pathLst>
                <a:path w="59531" h="59531" extrusionOk="0">
                  <a:moveTo>
                    <a:pt x="0" y="0"/>
                  </a:moveTo>
                  <a:lnTo>
                    <a:pt x="59531" y="0"/>
                  </a:lnTo>
                  <a:lnTo>
                    <a:pt x="59531"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29"/>
            <p:cNvSpPr/>
            <p:nvPr/>
          </p:nvSpPr>
          <p:spPr>
            <a:xfrm>
              <a:off x="6927627" y="51244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29"/>
            <p:cNvSpPr/>
            <p:nvPr/>
          </p:nvSpPr>
          <p:spPr>
            <a:xfrm>
              <a:off x="7046689" y="50351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29"/>
            <p:cNvSpPr/>
            <p:nvPr/>
          </p:nvSpPr>
          <p:spPr>
            <a:xfrm>
              <a:off x="7106221" y="49756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29"/>
            <p:cNvSpPr/>
            <p:nvPr/>
          </p:nvSpPr>
          <p:spPr>
            <a:xfrm>
              <a:off x="6629971"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9"/>
            <p:cNvSpPr/>
            <p:nvPr/>
          </p:nvSpPr>
          <p:spPr>
            <a:xfrm>
              <a:off x="6540721" y="485660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9"/>
            <p:cNvSpPr/>
            <p:nvPr/>
          </p:nvSpPr>
          <p:spPr>
            <a:xfrm>
              <a:off x="6778846" y="51244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79" name="Google Shape;1679;p29"/>
          <p:cNvGrpSpPr/>
          <p:nvPr/>
        </p:nvGrpSpPr>
        <p:grpSpPr>
          <a:xfrm>
            <a:off x="7422504" y="407117"/>
            <a:ext cx="892969" cy="1369314"/>
            <a:chOff x="4739829" y="1582292"/>
            <a:chExt cx="892969" cy="1369314"/>
          </a:xfrm>
        </p:grpSpPr>
        <p:sp>
          <p:nvSpPr>
            <p:cNvPr id="1680" name="Google Shape;1680;p29"/>
            <p:cNvSpPr/>
            <p:nvPr/>
          </p:nvSpPr>
          <p:spPr>
            <a:xfrm>
              <a:off x="4739829" y="1582292"/>
              <a:ext cx="892968" cy="1369314"/>
            </a:xfrm>
            <a:custGeom>
              <a:avLst/>
              <a:gdLst/>
              <a:ahLst/>
              <a:cxnLst/>
              <a:rect l="l" t="t" r="r" b="b"/>
              <a:pathLst>
                <a:path w="892968" h="1369314" extrusionOk="0">
                  <a:moveTo>
                    <a:pt x="387001" y="1339501"/>
                  </a:moveTo>
                  <a:lnTo>
                    <a:pt x="387001" y="1369314"/>
                  </a:lnTo>
                  <a:lnTo>
                    <a:pt x="684657" y="1369314"/>
                  </a:lnTo>
                  <a:lnTo>
                    <a:pt x="684657" y="1339501"/>
                  </a:lnTo>
                  <a:lnTo>
                    <a:pt x="803720" y="1339501"/>
                  </a:lnTo>
                  <a:lnTo>
                    <a:pt x="803720" y="1309688"/>
                  </a:lnTo>
                  <a:lnTo>
                    <a:pt x="833438" y="1309688"/>
                  </a:lnTo>
                  <a:lnTo>
                    <a:pt x="833438" y="1279970"/>
                  </a:lnTo>
                  <a:lnTo>
                    <a:pt x="863251" y="1279970"/>
                  </a:lnTo>
                  <a:lnTo>
                    <a:pt x="863251" y="1220438"/>
                  </a:lnTo>
                  <a:lnTo>
                    <a:pt x="833438" y="1220438"/>
                  </a:lnTo>
                  <a:lnTo>
                    <a:pt x="833438" y="1190625"/>
                  </a:lnTo>
                  <a:lnTo>
                    <a:pt x="803720" y="1190625"/>
                  </a:lnTo>
                  <a:lnTo>
                    <a:pt x="803720" y="1160907"/>
                  </a:lnTo>
                  <a:lnTo>
                    <a:pt x="773906" y="1160907"/>
                  </a:lnTo>
                  <a:lnTo>
                    <a:pt x="773906" y="1131189"/>
                  </a:lnTo>
                  <a:lnTo>
                    <a:pt x="803720" y="1131189"/>
                  </a:lnTo>
                  <a:lnTo>
                    <a:pt x="803720" y="1101376"/>
                  </a:lnTo>
                  <a:lnTo>
                    <a:pt x="833438" y="1101376"/>
                  </a:lnTo>
                  <a:lnTo>
                    <a:pt x="833438" y="1041845"/>
                  </a:lnTo>
                  <a:lnTo>
                    <a:pt x="863251" y="1041845"/>
                  </a:lnTo>
                  <a:lnTo>
                    <a:pt x="863251" y="952500"/>
                  </a:lnTo>
                  <a:lnTo>
                    <a:pt x="892969" y="952500"/>
                  </a:lnTo>
                  <a:lnTo>
                    <a:pt x="892969" y="774002"/>
                  </a:lnTo>
                  <a:lnTo>
                    <a:pt x="863251" y="774002"/>
                  </a:lnTo>
                  <a:lnTo>
                    <a:pt x="863251" y="684657"/>
                  </a:lnTo>
                  <a:lnTo>
                    <a:pt x="833438" y="684657"/>
                  </a:lnTo>
                  <a:lnTo>
                    <a:pt x="833438" y="625126"/>
                  </a:lnTo>
                  <a:lnTo>
                    <a:pt x="803720" y="625126"/>
                  </a:lnTo>
                  <a:lnTo>
                    <a:pt x="803720" y="595313"/>
                  </a:lnTo>
                  <a:lnTo>
                    <a:pt x="773906" y="595313"/>
                  </a:lnTo>
                  <a:lnTo>
                    <a:pt x="773906" y="565595"/>
                  </a:lnTo>
                  <a:lnTo>
                    <a:pt x="714375" y="565595"/>
                  </a:lnTo>
                  <a:lnTo>
                    <a:pt x="714375" y="535877"/>
                  </a:lnTo>
                  <a:lnTo>
                    <a:pt x="684657" y="535877"/>
                  </a:lnTo>
                  <a:lnTo>
                    <a:pt x="684657" y="506063"/>
                  </a:lnTo>
                  <a:lnTo>
                    <a:pt x="654844" y="506063"/>
                  </a:lnTo>
                  <a:lnTo>
                    <a:pt x="654844" y="476250"/>
                  </a:lnTo>
                  <a:lnTo>
                    <a:pt x="684657" y="476250"/>
                  </a:lnTo>
                  <a:lnTo>
                    <a:pt x="684657" y="446532"/>
                  </a:lnTo>
                  <a:lnTo>
                    <a:pt x="654844" y="446532"/>
                  </a:lnTo>
                  <a:lnTo>
                    <a:pt x="654844" y="416814"/>
                  </a:lnTo>
                  <a:lnTo>
                    <a:pt x="684657" y="416814"/>
                  </a:lnTo>
                  <a:lnTo>
                    <a:pt x="684657" y="357188"/>
                  </a:lnTo>
                  <a:lnTo>
                    <a:pt x="654844" y="357188"/>
                  </a:lnTo>
                  <a:lnTo>
                    <a:pt x="654844" y="327470"/>
                  </a:lnTo>
                  <a:lnTo>
                    <a:pt x="684657" y="327470"/>
                  </a:lnTo>
                  <a:lnTo>
                    <a:pt x="684657" y="267938"/>
                  </a:lnTo>
                  <a:lnTo>
                    <a:pt x="714375" y="267938"/>
                  </a:lnTo>
                  <a:lnTo>
                    <a:pt x="714375" y="178689"/>
                  </a:lnTo>
                  <a:lnTo>
                    <a:pt x="684657" y="178689"/>
                  </a:lnTo>
                  <a:lnTo>
                    <a:pt x="684657" y="59627"/>
                  </a:lnTo>
                  <a:lnTo>
                    <a:pt x="654844" y="59627"/>
                  </a:lnTo>
                  <a:lnTo>
                    <a:pt x="654844" y="29813"/>
                  </a:lnTo>
                  <a:lnTo>
                    <a:pt x="625126" y="29813"/>
                  </a:lnTo>
                  <a:lnTo>
                    <a:pt x="625126" y="0"/>
                  </a:lnTo>
                  <a:lnTo>
                    <a:pt x="535781" y="0"/>
                  </a:lnTo>
                  <a:lnTo>
                    <a:pt x="535781" y="29813"/>
                  </a:lnTo>
                  <a:lnTo>
                    <a:pt x="506063" y="29813"/>
                  </a:lnTo>
                  <a:lnTo>
                    <a:pt x="506063" y="59627"/>
                  </a:lnTo>
                  <a:lnTo>
                    <a:pt x="476250" y="59627"/>
                  </a:lnTo>
                  <a:lnTo>
                    <a:pt x="476250" y="89345"/>
                  </a:lnTo>
                  <a:lnTo>
                    <a:pt x="446532" y="89345"/>
                  </a:lnTo>
                  <a:lnTo>
                    <a:pt x="446532" y="119063"/>
                  </a:lnTo>
                  <a:lnTo>
                    <a:pt x="416719" y="119063"/>
                  </a:lnTo>
                  <a:lnTo>
                    <a:pt x="416719" y="208407"/>
                  </a:lnTo>
                  <a:lnTo>
                    <a:pt x="387001" y="208407"/>
                  </a:lnTo>
                  <a:lnTo>
                    <a:pt x="387001" y="267938"/>
                  </a:lnTo>
                  <a:lnTo>
                    <a:pt x="416719" y="267938"/>
                  </a:lnTo>
                  <a:lnTo>
                    <a:pt x="416719" y="327470"/>
                  </a:lnTo>
                  <a:lnTo>
                    <a:pt x="416719" y="357188"/>
                  </a:lnTo>
                  <a:lnTo>
                    <a:pt x="387001" y="357188"/>
                  </a:lnTo>
                  <a:lnTo>
                    <a:pt x="387001" y="416814"/>
                  </a:lnTo>
                  <a:lnTo>
                    <a:pt x="416719" y="416814"/>
                  </a:lnTo>
                  <a:lnTo>
                    <a:pt x="416719" y="446532"/>
                  </a:lnTo>
                  <a:lnTo>
                    <a:pt x="387001" y="446532"/>
                  </a:lnTo>
                  <a:lnTo>
                    <a:pt x="387001" y="476250"/>
                  </a:lnTo>
                  <a:lnTo>
                    <a:pt x="416719" y="476250"/>
                  </a:lnTo>
                  <a:lnTo>
                    <a:pt x="416719" y="506063"/>
                  </a:lnTo>
                  <a:lnTo>
                    <a:pt x="387001" y="506063"/>
                  </a:lnTo>
                  <a:lnTo>
                    <a:pt x="387001" y="535877"/>
                  </a:lnTo>
                  <a:lnTo>
                    <a:pt x="357188" y="535877"/>
                  </a:lnTo>
                  <a:lnTo>
                    <a:pt x="357188" y="565595"/>
                  </a:lnTo>
                  <a:lnTo>
                    <a:pt x="297656" y="565595"/>
                  </a:lnTo>
                  <a:lnTo>
                    <a:pt x="297656" y="595313"/>
                  </a:lnTo>
                  <a:lnTo>
                    <a:pt x="267938" y="595313"/>
                  </a:lnTo>
                  <a:lnTo>
                    <a:pt x="267938" y="625126"/>
                  </a:lnTo>
                  <a:lnTo>
                    <a:pt x="238125" y="625126"/>
                  </a:lnTo>
                  <a:lnTo>
                    <a:pt x="238125" y="684657"/>
                  </a:lnTo>
                  <a:lnTo>
                    <a:pt x="208407" y="684657"/>
                  </a:lnTo>
                  <a:lnTo>
                    <a:pt x="208407" y="774002"/>
                  </a:lnTo>
                  <a:lnTo>
                    <a:pt x="178594" y="774002"/>
                  </a:lnTo>
                  <a:lnTo>
                    <a:pt x="178594" y="952500"/>
                  </a:lnTo>
                  <a:lnTo>
                    <a:pt x="89345" y="952500"/>
                  </a:lnTo>
                  <a:lnTo>
                    <a:pt x="89345" y="982313"/>
                  </a:lnTo>
                  <a:lnTo>
                    <a:pt x="59531" y="982313"/>
                  </a:lnTo>
                  <a:lnTo>
                    <a:pt x="59531" y="1012127"/>
                  </a:lnTo>
                  <a:lnTo>
                    <a:pt x="29813" y="1012127"/>
                  </a:lnTo>
                  <a:lnTo>
                    <a:pt x="29813" y="1071563"/>
                  </a:lnTo>
                  <a:lnTo>
                    <a:pt x="0" y="1071563"/>
                  </a:lnTo>
                  <a:lnTo>
                    <a:pt x="0" y="1279970"/>
                  </a:lnTo>
                  <a:lnTo>
                    <a:pt x="29813" y="1279970"/>
                  </a:lnTo>
                  <a:lnTo>
                    <a:pt x="29813" y="1309688"/>
                  </a:lnTo>
                  <a:lnTo>
                    <a:pt x="267938" y="1309688"/>
                  </a:lnTo>
                  <a:lnTo>
                    <a:pt x="267938" y="1339501"/>
                  </a:lnTo>
                  <a:lnTo>
                    <a:pt x="387001" y="1339501"/>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29"/>
            <p:cNvSpPr/>
            <p:nvPr/>
          </p:nvSpPr>
          <p:spPr>
            <a:xfrm>
              <a:off x="5097017" y="2743200"/>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29"/>
            <p:cNvSpPr/>
            <p:nvPr/>
          </p:nvSpPr>
          <p:spPr>
            <a:xfrm>
              <a:off x="4948237" y="2534793"/>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29"/>
            <p:cNvSpPr/>
            <p:nvPr/>
          </p:nvSpPr>
          <p:spPr>
            <a:xfrm>
              <a:off x="5394673" y="229666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9"/>
            <p:cNvSpPr/>
            <p:nvPr/>
          </p:nvSpPr>
          <p:spPr>
            <a:xfrm>
              <a:off x="5394673" y="232648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9"/>
            <p:cNvSpPr/>
            <p:nvPr/>
          </p:nvSpPr>
          <p:spPr>
            <a:xfrm>
              <a:off x="5394673" y="235629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9"/>
            <p:cNvSpPr/>
            <p:nvPr/>
          </p:nvSpPr>
          <p:spPr>
            <a:xfrm>
              <a:off x="5394673" y="226695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9"/>
            <p:cNvSpPr/>
            <p:nvPr/>
          </p:nvSpPr>
          <p:spPr>
            <a:xfrm>
              <a:off x="5037486" y="271348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29"/>
            <p:cNvSpPr/>
            <p:nvPr/>
          </p:nvSpPr>
          <p:spPr>
            <a:xfrm>
              <a:off x="4977955" y="262413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29"/>
            <p:cNvSpPr/>
            <p:nvPr/>
          </p:nvSpPr>
          <p:spPr>
            <a:xfrm>
              <a:off x="5007768" y="268366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9"/>
            <p:cNvSpPr/>
            <p:nvPr/>
          </p:nvSpPr>
          <p:spPr>
            <a:xfrm>
              <a:off x="4918423" y="2356294"/>
              <a:ext cx="29718" cy="178593"/>
            </a:xfrm>
            <a:custGeom>
              <a:avLst/>
              <a:gdLst/>
              <a:ahLst/>
              <a:cxnLst/>
              <a:rect l="l" t="t" r="r" b="b"/>
              <a:pathLst>
                <a:path w="29718" h="178593" extrusionOk="0">
                  <a:moveTo>
                    <a:pt x="0" y="0"/>
                  </a:moveTo>
                  <a:lnTo>
                    <a:pt x="29718" y="0"/>
                  </a:lnTo>
                  <a:lnTo>
                    <a:pt x="29718" y="178594"/>
                  </a:lnTo>
                  <a:lnTo>
                    <a:pt x="0" y="17859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9"/>
            <p:cNvSpPr/>
            <p:nvPr/>
          </p:nvSpPr>
          <p:spPr>
            <a:xfrm>
              <a:off x="5186362" y="2088356"/>
              <a:ext cx="178593" cy="29717"/>
            </a:xfrm>
            <a:custGeom>
              <a:avLst/>
              <a:gdLst/>
              <a:ahLst/>
              <a:cxnLst/>
              <a:rect l="l" t="t" r="r" b="b"/>
              <a:pathLst>
                <a:path w="178593" h="29717" extrusionOk="0">
                  <a:moveTo>
                    <a:pt x="0" y="0"/>
                  </a:moveTo>
                  <a:lnTo>
                    <a:pt x="178594" y="0"/>
                  </a:lnTo>
                  <a:lnTo>
                    <a:pt x="178594"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9"/>
            <p:cNvSpPr/>
            <p:nvPr/>
          </p:nvSpPr>
          <p:spPr>
            <a:xfrm>
              <a:off x="5186362" y="2772918"/>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9"/>
            <p:cNvSpPr/>
            <p:nvPr/>
          </p:nvSpPr>
          <p:spPr>
            <a:xfrm>
              <a:off x="5335142" y="268366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29"/>
            <p:cNvSpPr/>
            <p:nvPr/>
          </p:nvSpPr>
          <p:spPr>
            <a:xfrm>
              <a:off x="5126830" y="2683668"/>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9"/>
            <p:cNvSpPr/>
            <p:nvPr/>
          </p:nvSpPr>
          <p:spPr>
            <a:xfrm>
              <a:off x="5216080" y="2713482"/>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29"/>
            <p:cNvSpPr/>
            <p:nvPr/>
          </p:nvSpPr>
          <p:spPr>
            <a:xfrm>
              <a:off x="5216080" y="2147887"/>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29"/>
            <p:cNvSpPr/>
            <p:nvPr/>
          </p:nvSpPr>
          <p:spPr>
            <a:xfrm>
              <a:off x="5335142" y="2177605"/>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29"/>
            <p:cNvSpPr/>
            <p:nvPr/>
          </p:nvSpPr>
          <p:spPr>
            <a:xfrm>
              <a:off x="5126830" y="2177605"/>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29"/>
            <p:cNvSpPr/>
            <p:nvPr/>
          </p:nvSpPr>
          <p:spPr>
            <a:xfrm>
              <a:off x="5097017" y="2118169"/>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29"/>
            <p:cNvSpPr/>
            <p:nvPr/>
          </p:nvSpPr>
          <p:spPr>
            <a:xfrm>
              <a:off x="4948237" y="2266950"/>
              <a:ext cx="29718" cy="89344"/>
            </a:xfrm>
            <a:custGeom>
              <a:avLst/>
              <a:gdLst/>
              <a:ahLst/>
              <a:cxnLst/>
              <a:rect l="l" t="t" r="r" b="b"/>
              <a:pathLst>
                <a:path w="29718" h="89344" extrusionOk="0">
                  <a:moveTo>
                    <a:pt x="0" y="0"/>
                  </a:moveTo>
                  <a:lnTo>
                    <a:pt x="29718" y="0"/>
                  </a:lnTo>
                  <a:lnTo>
                    <a:pt x="29718" y="89344"/>
                  </a:lnTo>
                  <a:lnTo>
                    <a:pt x="0" y="893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29"/>
            <p:cNvSpPr/>
            <p:nvPr/>
          </p:nvSpPr>
          <p:spPr>
            <a:xfrm>
              <a:off x="5037486" y="214788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29"/>
            <p:cNvSpPr/>
            <p:nvPr/>
          </p:nvSpPr>
          <p:spPr>
            <a:xfrm>
              <a:off x="4977955" y="220741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29"/>
            <p:cNvSpPr/>
            <p:nvPr/>
          </p:nvSpPr>
          <p:spPr>
            <a:xfrm>
              <a:off x="5007768" y="2177605"/>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29"/>
            <p:cNvSpPr/>
            <p:nvPr/>
          </p:nvSpPr>
          <p:spPr>
            <a:xfrm>
              <a:off x="5364955" y="2743200"/>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29"/>
            <p:cNvSpPr/>
            <p:nvPr/>
          </p:nvSpPr>
          <p:spPr>
            <a:xfrm>
              <a:off x="5573267" y="2534793"/>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29"/>
            <p:cNvSpPr/>
            <p:nvPr/>
          </p:nvSpPr>
          <p:spPr>
            <a:xfrm>
              <a:off x="5454205" y="271348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29"/>
            <p:cNvSpPr/>
            <p:nvPr/>
          </p:nvSpPr>
          <p:spPr>
            <a:xfrm>
              <a:off x="5543549" y="262413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29"/>
            <p:cNvSpPr/>
            <p:nvPr/>
          </p:nvSpPr>
          <p:spPr>
            <a:xfrm>
              <a:off x="5513736" y="26836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29"/>
            <p:cNvSpPr/>
            <p:nvPr/>
          </p:nvSpPr>
          <p:spPr>
            <a:xfrm>
              <a:off x="5603080" y="2356294"/>
              <a:ext cx="29718" cy="178593"/>
            </a:xfrm>
            <a:custGeom>
              <a:avLst/>
              <a:gdLst/>
              <a:ahLst/>
              <a:cxnLst/>
              <a:rect l="l" t="t" r="r" b="b"/>
              <a:pathLst>
                <a:path w="29718" h="178593" extrusionOk="0">
                  <a:moveTo>
                    <a:pt x="0" y="0"/>
                  </a:moveTo>
                  <a:lnTo>
                    <a:pt x="29718" y="0"/>
                  </a:lnTo>
                  <a:lnTo>
                    <a:pt x="29718" y="178594"/>
                  </a:lnTo>
                  <a:lnTo>
                    <a:pt x="0" y="17859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29"/>
            <p:cNvSpPr/>
            <p:nvPr/>
          </p:nvSpPr>
          <p:spPr>
            <a:xfrm>
              <a:off x="5424487" y="2118169"/>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29"/>
            <p:cNvSpPr/>
            <p:nvPr/>
          </p:nvSpPr>
          <p:spPr>
            <a:xfrm>
              <a:off x="5573267" y="2266950"/>
              <a:ext cx="29718" cy="89344"/>
            </a:xfrm>
            <a:custGeom>
              <a:avLst/>
              <a:gdLst/>
              <a:ahLst/>
              <a:cxnLst/>
              <a:rect l="l" t="t" r="r" b="b"/>
              <a:pathLst>
                <a:path w="29718" h="89344" extrusionOk="0">
                  <a:moveTo>
                    <a:pt x="0" y="0"/>
                  </a:moveTo>
                  <a:lnTo>
                    <a:pt x="29718" y="0"/>
                  </a:lnTo>
                  <a:lnTo>
                    <a:pt x="29718" y="89344"/>
                  </a:lnTo>
                  <a:lnTo>
                    <a:pt x="0" y="893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29"/>
            <p:cNvSpPr/>
            <p:nvPr/>
          </p:nvSpPr>
          <p:spPr>
            <a:xfrm>
              <a:off x="5454205" y="214788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29"/>
            <p:cNvSpPr/>
            <p:nvPr/>
          </p:nvSpPr>
          <p:spPr>
            <a:xfrm>
              <a:off x="5543549" y="220741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29"/>
            <p:cNvSpPr/>
            <p:nvPr/>
          </p:nvSpPr>
          <p:spPr>
            <a:xfrm>
              <a:off x="5513736" y="21776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29"/>
            <p:cNvSpPr/>
            <p:nvPr/>
          </p:nvSpPr>
          <p:spPr>
            <a:xfrm>
              <a:off x="5126830" y="2921793"/>
              <a:ext cx="297656" cy="29718"/>
            </a:xfrm>
            <a:custGeom>
              <a:avLst/>
              <a:gdLst/>
              <a:ahLst/>
              <a:cxnLst/>
              <a:rect l="l" t="t" r="r" b="b"/>
              <a:pathLst>
                <a:path w="297656" h="29718" extrusionOk="0">
                  <a:moveTo>
                    <a:pt x="0" y="0"/>
                  </a:moveTo>
                  <a:lnTo>
                    <a:pt x="297656" y="0"/>
                  </a:lnTo>
                  <a:lnTo>
                    <a:pt x="297656"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29"/>
            <p:cNvSpPr/>
            <p:nvPr/>
          </p:nvSpPr>
          <p:spPr>
            <a:xfrm>
              <a:off x="5424487" y="2891980"/>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29"/>
            <p:cNvSpPr/>
            <p:nvPr/>
          </p:nvSpPr>
          <p:spPr>
            <a:xfrm>
              <a:off x="5007768" y="2891980"/>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29"/>
            <p:cNvSpPr/>
            <p:nvPr/>
          </p:nvSpPr>
          <p:spPr>
            <a:xfrm>
              <a:off x="5543549" y="286226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29"/>
            <p:cNvSpPr/>
            <p:nvPr/>
          </p:nvSpPr>
          <p:spPr>
            <a:xfrm>
              <a:off x="4948237" y="2802731"/>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29"/>
            <p:cNvSpPr/>
            <p:nvPr/>
          </p:nvSpPr>
          <p:spPr>
            <a:xfrm>
              <a:off x="5007768" y="2802731"/>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29"/>
            <p:cNvSpPr/>
            <p:nvPr/>
          </p:nvSpPr>
          <p:spPr>
            <a:xfrm>
              <a:off x="5513736" y="28027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29"/>
            <p:cNvSpPr/>
            <p:nvPr/>
          </p:nvSpPr>
          <p:spPr>
            <a:xfrm>
              <a:off x="5037486" y="2832544"/>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29"/>
            <p:cNvSpPr/>
            <p:nvPr/>
          </p:nvSpPr>
          <p:spPr>
            <a:xfrm>
              <a:off x="5394673" y="2832544"/>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29"/>
            <p:cNvSpPr/>
            <p:nvPr/>
          </p:nvSpPr>
          <p:spPr>
            <a:xfrm>
              <a:off x="5156548" y="2862262"/>
              <a:ext cx="238125" cy="29718"/>
            </a:xfrm>
            <a:custGeom>
              <a:avLst/>
              <a:gdLst/>
              <a:ahLst/>
              <a:cxnLst/>
              <a:rect l="l" t="t" r="r" b="b"/>
              <a:pathLst>
                <a:path w="238125" h="29718" extrusionOk="0">
                  <a:moveTo>
                    <a:pt x="0" y="0"/>
                  </a:moveTo>
                  <a:lnTo>
                    <a:pt x="238125" y="0"/>
                  </a:lnTo>
                  <a:lnTo>
                    <a:pt x="238125"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29"/>
            <p:cNvSpPr/>
            <p:nvPr/>
          </p:nvSpPr>
          <p:spPr>
            <a:xfrm>
              <a:off x="5573267" y="2802731"/>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29"/>
            <p:cNvSpPr/>
            <p:nvPr/>
          </p:nvSpPr>
          <p:spPr>
            <a:xfrm>
              <a:off x="4977955" y="2772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29"/>
            <p:cNvSpPr/>
            <p:nvPr/>
          </p:nvSpPr>
          <p:spPr>
            <a:xfrm>
              <a:off x="5543549" y="2772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29"/>
            <p:cNvSpPr/>
            <p:nvPr/>
          </p:nvSpPr>
          <p:spPr>
            <a:xfrm>
              <a:off x="5007768" y="274320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29"/>
            <p:cNvSpPr/>
            <p:nvPr/>
          </p:nvSpPr>
          <p:spPr>
            <a:xfrm>
              <a:off x="5007768" y="2743200"/>
              <a:ext cx="535781" cy="119062"/>
            </a:xfrm>
            <a:custGeom>
              <a:avLst/>
              <a:gdLst/>
              <a:ahLst/>
              <a:cxnLst/>
              <a:rect l="l" t="t" r="r" b="b"/>
              <a:pathLst>
                <a:path w="535781" h="119062" extrusionOk="0">
                  <a:moveTo>
                    <a:pt x="535781" y="29718"/>
                  </a:moveTo>
                  <a:lnTo>
                    <a:pt x="535781" y="59531"/>
                  </a:lnTo>
                  <a:lnTo>
                    <a:pt x="505968" y="59531"/>
                  </a:lnTo>
                  <a:lnTo>
                    <a:pt x="505968" y="89345"/>
                  </a:lnTo>
                  <a:lnTo>
                    <a:pt x="386906" y="89345"/>
                  </a:lnTo>
                  <a:lnTo>
                    <a:pt x="386906" y="119063"/>
                  </a:lnTo>
                  <a:lnTo>
                    <a:pt x="148780" y="119063"/>
                  </a:lnTo>
                  <a:lnTo>
                    <a:pt x="148780" y="89345"/>
                  </a:lnTo>
                  <a:lnTo>
                    <a:pt x="29718" y="89345"/>
                  </a:lnTo>
                  <a:lnTo>
                    <a:pt x="29718" y="59531"/>
                  </a:lnTo>
                  <a:lnTo>
                    <a:pt x="0" y="59531"/>
                  </a:lnTo>
                  <a:lnTo>
                    <a:pt x="0" y="29718"/>
                  </a:lnTo>
                  <a:lnTo>
                    <a:pt x="29718" y="29718"/>
                  </a:lnTo>
                  <a:lnTo>
                    <a:pt x="29718" y="0"/>
                  </a:lnTo>
                  <a:lnTo>
                    <a:pt x="89249" y="0"/>
                  </a:lnTo>
                  <a:lnTo>
                    <a:pt x="89249" y="29718"/>
                  </a:lnTo>
                  <a:lnTo>
                    <a:pt x="178594" y="29718"/>
                  </a:lnTo>
                  <a:lnTo>
                    <a:pt x="178594" y="59531"/>
                  </a:lnTo>
                  <a:lnTo>
                    <a:pt x="357188" y="59531"/>
                  </a:lnTo>
                  <a:lnTo>
                    <a:pt x="357188" y="29718"/>
                  </a:lnTo>
                  <a:lnTo>
                    <a:pt x="446437" y="29718"/>
                  </a:lnTo>
                  <a:lnTo>
                    <a:pt x="446437" y="0"/>
                  </a:lnTo>
                  <a:lnTo>
                    <a:pt x="505968" y="0"/>
                  </a:lnTo>
                  <a:lnTo>
                    <a:pt x="505968" y="29718"/>
                  </a:lnTo>
                  <a:lnTo>
                    <a:pt x="535781"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29"/>
            <p:cNvSpPr/>
            <p:nvPr/>
          </p:nvSpPr>
          <p:spPr>
            <a:xfrm>
              <a:off x="5513736" y="27432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29"/>
            <p:cNvSpPr/>
            <p:nvPr/>
          </p:nvSpPr>
          <p:spPr>
            <a:xfrm>
              <a:off x="5394673" y="2653855"/>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29"/>
            <p:cNvSpPr/>
            <p:nvPr/>
          </p:nvSpPr>
          <p:spPr>
            <a:xfrm>
              <a:off x="5424487" y="220741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29"/>
            <p:cNvSpPr/>
            <p:nvPr/>
          </p:nvSpPr>
          <p:spPr>
            <a:xfrm>
              <a:off x="5067299" y="220741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29"/>
            <p:cNvSpPr/>
            <p:nvPr/>
          </p:nvSpPr>
          <p:spPr>
            <a:xfrm>
              <a:off x="5067299" y="265385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29"/>
            <p:cNvSpPr/>
            <p:nvPr/>
          </p:nvSpPr>
          <p:spPr>
            <a:xfrm>
              <a:off x="5484018" y="259441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29"/>
            <p:cNvSpPr/>
            <p:nvPr/>
          </p:nvSpPr>
          <p:spPr>
            <a:xfrm>
              <a:off x="5484018" y="223723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29"/>
            <p:cNvSpPr/>
            <p:nvPr/>
          </p:nvSpPr>
          <p:spPr>
            <a:xfrm>
              <a:off x="5037486" y="2237232"/>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29"/>
            <p:cNvSpPr/>
            <p:nvPr/>
          </p:nvSpPr>
          <p:spPr>
            <a:xfrm>
              <a:off x="5037486" y="2594419"/>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29"/>
            <p:cNvSpPr/>
            <p:nvPr/>
          </p:nvSpPr>
          <p:spPr>
            <a:xfrm>
              <a:off x="5007768" y="244554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29"/>
            <p:cNvSpPr/>
            <p:nvPr/>
          </p:nvSpPr>
          <p:spPr>
            <a:xfrm>
              <a:off x="5335142" y="244554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29"/>
            <p:cNvSpPr/>
            <p:nvPr/>
          </p:nvSpPr>
          <p:spPr>
            <a:xfrm>
              <a:off x="5364955" y="250507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29"/>
            <p:cNvSpPr/>
            <p:nvPr/>
          </p:nvSpPr>
          <p:spPr>
            <a:xfrm>
              <a:off x="5484018" y="250507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29"/>
            <p:cNvSpPr/>
            <p:nvPr/>
          </p:nvSpPr>
          <p:spPr>
            <a:xfrm>
              <a:off x="5335142" y="24157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29"/>
            <p:cNvSpPr/>
            <p:nvPr/>
          </p:nvSpPr>
          <p:spPr>
            <a:xfrm>
              <a:off x="5364955" y="244554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29"/>
            <p:cNvSpPr/>
            <p:nvPr/>
          </p:nvSpPr>
          <p:spPr>
            <a:xfrm>
              <a:off x="5424487" y="2415730"/>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29"/>
            <p:cNvSpPr/>
            <p:nvPr/>
          </p:nvSpPr>
          <p:spPr>
            <a:xfrm>
              <a:off x="5424487" y="253479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29"/>
            <p:cNvSpPr/>
            <p:nvPr/>
          </p:nvSpPr>
          <p:spPr>
            <a:xfrm>
              <a:off x="5067299" y="241573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29"/>
            <p:cNvSpPr/>
            <p:nvPr/>
          </p:nvSpPr>
          <p:spPr>
            <a:xfrm>
              <a:off x="5275611" y="241573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29"/>
            <p:cNvSpPr/>
            <p:nvPr/>
          </p:nvSpPr>
          <p:spPr>
            <a:xfrm>
              <a:off x="5126830" y="2386012"/>
              <a:ext cx="148780" cy="29718"/>
            </a:xfrm>
            <a:custGeom>
              <a:avLst/>
              <a:gdLst/>
              <a:ahLst/>
              <a:cxnLst/>
              <a:rect l="l" t="t" r="r" b="b"/>
              <a:pathLst>
                <a:path w="148780" h="29718" extrusionOk="0">
                  <a:moveTo>
                    <a:pt x="0" y="0"/>
                  </a:moveTo>
                  <a:lnTo>
                    <a:pt x="148780" y="0"/>
                  </a:lnTo>
                  <a:lnTo>
                    <a:pt x="148780"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29"/>
            <p:cNvSpPr/>
            <p:nvPr/>
          </p:nvSpPr>
          <p:spPr>
            <a:xfrm>
              <a:off x="5543549" y="2386012"/>
              <a:ext cx="29718" cy="119062"/>
            </a:xfrm>
            <a:custGeom>
              <a:avLst/>
              <a:gdLst/>
              <a:ahLst/>
              <a:cxnLst/>
              <a:rect l="l" t="t" r="r" b="b"/>
              <a:pathLst>
                <a:path w="29718" h="119062" extrusionOk="0">
                  <a:moveTo>
                    <a:pt x="0" y="0"/>
                  </a:moveTo>
                  <a:lnTo>
                    <a:pt x="29718" y="0"/>
                  </a:lnTo>
                  <a:lnTo>
                    <a:pt x="29718" y="119063"/>
                  </a:lnTo>
                  <a:lnTo>
                    <a:pt x="0" y="11906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29"/>
            <p:cNvSpPr/>
            <p:nvPr/>
          </p:nvSpPr>
          <p:spPr>
            <a:xfrm>
              <a:off x="4977955" y="2386012"/>
              <a:ext cx="29718" cy="119062"/>
            </a:xfrm>
            <a:custGeom>
              <a:avLst/>
              <a:gdLst/>
              <a:ahLst/>
              <a:cxnLst/>
              <a:rect l="l" t="t" r="r" b="b"/>
              <a:pathLst>
                <a:path w="29718" h="119062" extrusionOk="0">
                  <a:moveTo>
                    <a:pt x="0" y="0"/>
                  </a:moveTo>
                  <a:lnTo>
                    <a:pt x="29718" y="0"/>
                  </a:lnTo>
                  <a:lnTo>
                    <a:pt x="29718" y="119063"/>
                  </a:lnTo>
                  <a:lnTo>
                    <a:pt x="0" y="11906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29"/>
            <p:cNvSpPr/>
            <p:nvPr/>
          </p:nvSpPr>
          <p:spPr>
            <a:xfrm>
              <a:off x="5364955" y="2445543"/>
              <a:ext cx="178593" cy="89249"/>
            </a:xfrm>
            <a:custGeom>
              <a:avLst/>
              <a:gdLst/>
              <a:ahLst/>
              <a:cxnLst/>
              <a:rect l="l" t="t" r="r" b="b"/>
              <a:pathLst>
                <a:path w="178593" h="89249" extrusionOk="0">
                  <a:moveTo>
                    <a:pt x="178594" y="0"/>
                  </a:moveTo>
                  <a:lnTo>
                    <a:pt x="178594" y="59531"/>
                  </a:lnTo>
                  <a:lnTo>
                    <a:pt x="119063" y="59531"/>
                  </a:lnTo>
                  <a:lnTo>
                    <a:pt x="119063" y="89249"/>
                  </a:lnTo>
                  <a:lnTo>
                    <a:pt x="59531" y="89249"/>
                  </a:lnTo>
                  <a:lnTo>
                    <a:pt x="59531" y="59531"/>
                  </a:lnTo>
                  <a:lnTo>
                    <a:pt x="0" y="59531"/>
                  </a:lnTo>
                  <a:lnTo>
                    <a:pt x="0" y="29813"/>
                  </a:lnTo>
                  <a:lnTo>
                    <a:pt x="59531" y="29813"/>
                  </a:lnTo>
                  <a:lnTo>
                    <a:pt x="59531" y="0"/>
                  </a:lnTo>
                  <a:lnTo>
                    <a:pt x="178594"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29"/>
            <p:cNvSpPr/>
            <p:nvPr/>
          </p:nvSpPr>
          <p:spPr>
            <a:xfrm>
              <a:off x="5513736" y="2505075"/>
              <a:ext cx="29718" cy="89344"/>
            </a:xfrm>
            <a:custGeom>
              <a:avLst/>
              <a:gdLst/>
              <a:ahLst/>
              <a:cxnLst/>
              <a:rect l="l" t="t" r="r" b="b"/>
              <a:pathLst>
                <a:path w="29718" h="89344" extrusionOk="0">
                  <a:moveTo>
                    <a:pt x="0" y="0"/>
                  </a:moveTo>
                  <a:lnTo>
                    <a:pt x="29718" y="0"/>
                  </a:lnTo>
                  <a:lnTo>
                    <a:pt x="29718" y="89344"/>
                  </a:lnTo>
                  <a:lnTo>
                    <a:pt x="0" y="893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29"/>
            <p:cNvSpPr/>
            <p:nvPr/>
          </p:nvSpPr>
          <p:spPr>
            <a:xfrm>
              <a:off x="5513736" y="2296668"/>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29"/>
            <p:cNvSpPr/>
            <p:nvPr/>
          </p:nvSpPr>
          <p:spPr>
            <a:xfrm>
              <a:off x="5007958" y="2177700"/>
              <a:ext cx="535686" cy="267843"/>
            </a:xfrm>
            <a:custGeom>
              <a:avLst/>
              <a:gdLst/>
              <a:ahLst/>
              <a:cxnLst/>
              <a:rect l="l" t="t" r="r" b="b"/>
              <a:pathLst>
                <a:path w="535686" h="267843" extrusionOk="0">
                  <a:moveTo>
                    <a:pt x="505778" y="208312"/>
                  </a:moveTo>
                  <a:lnTo>
                    <a:pt x="505778" y="118967"/>
                  </a:lnTo>
                  <a:lnTo>
                    <a:pt x="476060" y="118967"/>
                  </a:lnTo>
                  <a:lnTo>
                    <a:pt x="476060" y="59436"/>
                  </a:lnTo>
                  <a:lnTo>
                    <a:pt x="416528" y="59436"/>
                  </a:lnTo>
                  <a:lnTo>
                    <a:pt x="416528" y="29718"/>
                  </a:lnTo>
                  <a:lnTo>
                    <a:pt x="327279" y="29718"/>
                  </a:lnTo>
                  <a:lnTo>
                    <a:pt x="327279" y="0"/>
                  </a:lnTo>
                  <a:lnTo>
                    <a:pt x="208217" y="0"/>
                  </a:lnTo>
                  <a:lnTo>
                    <a:pt x="208217" y="29718"/>
                  </a:lnTo>
                  <a:lnTo>
                    <a:pt x="118967" y="29718"/>
                  </a:lnTo>
                  <a:lnTo>
                    <a:pt x="118967" y="59436"/>
                  </a:lnTo>
                  <a:lnTo>
                    <a:pt x="59436" y="59436"/>
                  </a:lnTo>
                  <a:lnTo>
                    <a:pt x="59436" y="118967"/>
                  </a:lnTo>
                  <a:lnTo>
                    <a:pt x="29718" y="118967"/>
                  </a:lnTo>
                  <a:lnTo>
                    <a:pt x="29718" y="208312"/>
                  </a:lnTo>
                  <a:lnTo>
                    <a:pt x="0" y="208312"/>
                  </a:lnTo>
                  <a:lnTo>
                    <a:pt x="0" y="267843"/>
                  </a:lnTo>
                  <a:lnTo>
                    <a:pt x="59531" y="267843"/>
                  </a:lnTo>
                  <a:lnTo>
                    <a:pt x="59531" y="238125"/>
                  </a:lnTo>
                  <a:lnTo>
                    <a:pt x="119063" y="238125"/>
                  </a:lnTo>
                  <a:lnTo>
                    <a:pt x="119063" y="208407"/>
                  </a:lnTo>
                  <a:lnTo>
                    <a:pt x="267843" y="208407"/>
                  </a:lnTo>
                  <a:lnTo>
                    <a:pt x="267843" y="238125"/>
                  </a:lnTo>
                  <a:lnTo>
                    <a:pt x="357092" y="238125"/>
                  </a:lnTo>
                  <a:lnTo>
                    <a:pt x="357092" y="267843"/>
                  </a:lnTo>
                  <a:lnTo>
                    <a:pt x="416624" y="267843"/>
                  </a:lnTo>
                  <a:lnTo>
                    <a:pt x="416624" y="238125"/>
                  </a:lnTo>
                  <a:lnTo>
                    <a:pt x="535686" y="238125"/>
                  </a:lnTo>
                  <a:lnTo>
                    <a:pt x="535686" y="208407"/>
                  </a:lnTo>
                  <a:lnTo>
                    <a:pt x="505968" y="208407"/>
                  </a:lnTo>
                  <a:close/>
                  <a:moveTo>
                    <a:pt x="446246" y="208312"/>
                  </a:moveTo>
                  <a:lnTo>
                    <a:pt x="386715" y="208312"/>
                  </a:lnTo>
                  <a:lnTo>
                    <a:pt x="386715" y="89249"/>
                  </a:lnTo>
                  <a:lnTo>
                    <a:pt x="446246" y="89249"/>
                  </a:lnTo>
                  <a:lnTo>
                    <a:pt x="446246" y="20831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29"/>
            <p:cNvSpPr/>
            <p:nvPr/>
          </p:nvSpPr>
          <p:spPr>
            <a:xfrm>
              <a:off x="5007768" y="2296668"/>
              <a:ext cx="29717" cy="89344"/>
            </a:xfrm>
            <a:custGeom>
              <a:avLst/>
              <a:gdLst/>
              <a:ahLst/>
              <a:cxnLst/>
              <a:rect l="l" t="t" r="r" b="b"/>
              <a:pathLst>
                <a:path w="29717" h="89344" extrusionOk="0">
                  <a:moveTo>
                    <a:pt x="0" y="0"/>
                  </a:moveTo>
                  <a:lnTo>
                    <a:pt x="29718" y="0"/>
                  </a:lnTo>
                  <a:lnTo>
                    <a:pt x="29718" y="89345"/>
                  </a:lnTo>
                  <a:lnTo>
                    <a:pt x="0" y="893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29"/>
            <p:cNvSpPr/>
            <p:nvPr/>
          </p:nvSpPr>
          <p:spPr>
            <a:xfrm>
              <a:off x="5007768" y="2505075"/>
              <a:ext cx="29717" cy="89344"/>
            </a:xfrm>
            <a:custGeom>
              <a:avLst/>
              <a:gdLst/>
              <a:ahLst/>
              <a:cxnLst/>
              <a:rect l="l" t="t" r="r" b="b"/>
              <a:pathLst>
                <a:path w="29717" h="89344" extrusionOk="0">
                  <a:moveTo>
                    <a:pt x="0" y="0"/>
                  </a:moveTo>
                  <a:lnTo>
                    <a:pt x="29718" y="0"/>
                  </a:lnTo>
                  <a:lnTo>
                    <a:pt x="29718" y="89344"/>
                  </a:lnTo>
                  <a:lnTo>
                    <a:pt x="0" y="893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29"/>
            <p:cNvSpPr/>
            <p:nvPr/>
          </p:nvSpPr>
          <p:spPr>
            <a:xfrm>
              <a:off x="5364955" y="25646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29"/>
            <p:cNvSpPr/>
            <p:nvPr/>
          </p:nvSpPr>
          <p:spPr>
            <a:xfrm>
              <a:off x="5394673" y="25944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29"/>
            <p:cNvSpPr/>
            <p:nvPr/>
          </p:nvSpPr>
          <p:spPr>
            <a:xfrm>
              <a:off x="5335142" y="25944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29"/>
            <p:cNvSpPr/>
            <p:nvPr/>
          </p:nvSpPr>
          <p:spPr>
            <a:xfrm>
              <a:off x="5364955" y="25944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29"/>
            <p:cNvSpPr/>
            <p:nvPr/>
          </p:nvSpPr>
          <p:spPr>
            <a:xfrm>
              <a:off x="5364955" y="26241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29"/>
            <p:cNvSpPr/>
            <p:nvPr/>
          </p:nvSpPr>
          <p:spPr>
            <a:xfrm>
              <a:off x="5275611" y="2564606"/>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29"/>
            <p:cNvSpPr/>
            <p:nvPr/>
          </p:nvSpPr>
          <p:spPr>
            <a:xfrm>
              <a:off x="5245893" y="2624137"/>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29"/>
            <p:cNvSpPr/>
            <p:nvPr/>
          </p:nvSpPr>
          <p:spPr>
            <a:xfrm>
              <a:off x="5126830" y="2564606"/>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29"/>
            <p:cNvSpPr/>
            <p:nvPr/>
          </p:nvSpPr>
          <p:spPr>
            <a:xfrm>
              <a:off x="5156548" y="2594419"/>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29"/>
            <p:cNvSpPr/>
            <p:nvPr/>
          </p:nvSpPr>
          <p:spPr>
            <a:xfrm>
              <a:off x="5097017" y="2594419"/>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29"/>
            <p:cNvSpPr/>
            <p:nvPr/>
          </p:nvSpPr>
          <p:spPr>
            <a:xfrm>
              <a:off x="5007863" y="2415825"/>
              <a:ext cx="505777" cy="297465"/>
            </a:xfrm>
            <a:custGeom>
              <a:avLst/>
              <a:gdLst/>
              <a:ahLst/>
              <a:cxnLst/>
              <a:rect l="l" t="t" r="r" b="b"/>
              <a:pathLst>
                <a:path w="505777" h="297465" extrusionOk="0">
                  <a:moveTo>
                    <a:pt x="476155" y="118967"/>
                  </a:moveTo>
                  <a:lnTo>
                    <a:pt x="476155" y="148685"/>
                  </a:lnTo>
                  <a:lnTo>
                    <a:pt x="416624" y="148685"/>
                  </a:lnTo>
                  <a:lnTo>
                    <a:pt x="416624" y="118967"/>
                  </a:lnTo>
                  <a:lnTo>
                    <a:pt x="357092" y="118967"/>
                  </a:lnTo>
                  <a:lnTo>
                    <a:pt x="357092" y="89249"/>
                  </a:lnTo>
                  <a:lnTo>
                    <a:pt x="327374" y="89249"/>
                  </a:lnTo>
                  <a:lnTo>
                    <a:pt x="327374" y="29718"/>
                  </a:lnTo>
                  <a:lnTo>
                    <a:pt x="267843" y="29718"/>
                  </a:lnTo>
                  <a:lnTo>
                    <a:pt x="267843" y="0"/>
                  </a:lnTo>
                  <a:lnTo>
                    <a:pt x="119062" y="0"/>
                  </a:lnTo>
                  <a:lnTo>
                    <a:pt x="119062" y="29718"/>
                  </a:lnTo>
                  <a:lnTo>
                    <a:pt x="59531" y="29718"/>
                  </a:lnTo>
                  <a:lnTo>
                    <a:pt x="59531" y="59436"/>
                  </a:lnTo>
                  <a:lnTo>
                    <a:pt x="0" y="59436"/>
                  </a:lnTo>
                  <a:lnTo>
                    <a:pt x="0" y="89154"/>
                  </a:lnTo>
                  <a:lnTo>
                    <a:pt x="29718" y="89154"/>
                  </a:lnTo>
                  <a:lnTo>
                    <a:pt x="29718" y="178499"/>
                  </a:lnTo>
                  <a:lnTo>
                    <a:pt x="59436" y="178499"/>
                  </a:lnTo>
                  <a:lnTo>
                    <a:pt x="59436" y="238030"/>
                  </a:lnTo>
                  <a:lnTo>
                    <a:pt x="118967" y="238030"/>
                  </a:lnTo>
                  <a:lnTo>
                    <a:pt x="118967" y="208312"/>
                  </a:lnTo>
                  <a:lnTo>
                    <a:pt x="89249" y="208312"/>
                  </a:lnTo>
                  <a:lnTo>
                    <a:pt x="89249" y="178594"/>
                  </a:lnTo>
                  <a:lnTo>
                    <a:pt x="118967" y="178594"/>
                  </a:lnTo>
                  <a:lnTo>
                    <a:pt x="118967" y="148876"/>
                  </a:lnTo>
                  <a:lnTo>
                    <a:pt x="148685" y="148876"/>
                  </a:lnTo>
                  <a:lnTo>
                    <a:pt x="148685" y="178594"/>
                  </a:lnTo>
                  <a:lnTo>
                    <a:pt x="178403" y="178594"/>
                  </a:lnTo>
                  <a:lnTo>
                    <a:pt x="178403" y="208312"/>
                  </a:lnTo>
                  <a:lnTo>
                    <a:pt x="148685" y="208312"/>
                  </a:lnTo>
                  <a:lnTo>
                    <a:pt x="148685" y="238030"/>
                  </a:lnTo>
                  <a:lnTo>
                    <a:pt x="118967" y="238030"/>
                  </a:lnTo>
                  <a:lnTo>
                    <a:pt x="118967" y="267748"/>
                  </a:lnTo>
                  <a:lnTo>
                    <a:pt x="208216" y="267748"/>
                  </a:lnTo>
                  <a:lnTo>
                    <a:pt x="208216" y="297466"/>
                  </a:lnTo>
                  <a:lnTo>
                    <a:pt x="327279" y="297466"/>
                  </a:lnTo>
                  <a:lnTo>
                    <a:pt x="327279" y="267748"/>
                  </a:lnTo>
                  <a:lnTo>
                    <a:pt x="386810" y="267748"/>
                  </a:lnTo>
                  <a:lnTo>
                    <a:pt x="386810" y="238030"/>
                  </a:lnTo>
                  <a:lnTo>
                    <a:pt x="357092" y="238030"/>
                  </a:lnTo>
                  <a:lnTo>
                    <a:pt x="357092" y="208312"/>
                  </a:lnTo>
                  <a:lnTo>
                    <a:pt x="327374" y="208312"/>
                  </a:lnTo>
                  <a:lnTo>
                    <a:pt x="327374" y="178594"/>
                  </a:lnTo>
                  <a:lnTo>
                    <a:pt x="357092" y="178594"/>
                  </a:lnTo>
                  <a:lnTo>
                    <a:pt x="357092" y="148876"/>
                  </a:lnTo>
                  <a:lnTo>
                    <a:pt x="386810" y="148876"/>
                  </a:lnTo>
                  <a:lnTo>
                    <a:pt x="386810" y="178594"/>
                  </a:lnTo>
                  <a:lnTo>
                    <a:pt x="416528" y="178594"/>
                  </a:lnTo>
                  <a:lnTo>
                    <a:pt x="416528" y="208312"/>
                  </a:lnTo>
                  <a:lnTo>
                    <a:pt x="386810" y="208312"/>
                  </a:lnTo>
                  <a:lnTo>
                    <a:pt x="386810" y="238030"/>
                  </a:lnTo>
                  <a:lnTo>
                    <a:pt x="476059" y="238030"/>
                  </a:lnTo>
                  <a:lnTo>
                    <a:pt x="476059" y="178499"/>
                  </a:lnTo>
                  <a:lnTo>
                    <a:pt x="505778" y="178499"/>
                  </a:lnTo>
                  <a:lnTo>
                    <a:pt x="505778" y="118967"/>
                  </a:lnTo>
                  <a:lnTo>
                    <a:pt x="476059" y="118967"/>
                  </a:lnTo>
                  <a:close/>
                  <a:moveTo>
                    <a:pt x="267843" y="238030"/>
                  </a:moveTo>
                  <a:lnTo>
                    <a:pt x="238125" y="238030"/>
                  </a:lnTo>
                  <a:lnTo>
                    <a:pt x="238125" y="208312"/>
                  </a:lnTo>
                  <a:lnTo>
                    <a:pt x="267843" y="208312"/>
                  </a:lnTo>
                  <a:lnTo>
                    <a:pt x="267843" y="238030"/>
                  </a:lnTo>
                  <a:close/>
                  <a:moveTo>
                    <a:pt x="297561" y="178499"/>
                  </a:moveTo>
                  <a:lnTo>
                    <a:pt x="267843" y="178499"/>
                  </a:lnTo>
                  <a:lnTo>
                    <a:pt x="267843" y="148781"/>
                  </a:lnTo>
                  <a:lnTo>
                    <a:pt x="297561" y="148781"/>
                  </a:lnTo>
                  <a:lnTo>
                    <a:pt x="297561" y="17849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29"/>
            <p:cNvSpPr/>
            <p:nvPr/>
          </p:nvSpPr>
          <p:spPr>
            <a:xfrm>
              <a:off x="5126830" y="2594419"/>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29"/>
            <p:cNvSpPr/>
            <p:nvPr/>
          </p:nvSpPr>
          <p:spPr>
            <a:xfrm>
              <a:off x="5126830" y="2624137"/>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29"/>
            <p:cNvSpPr/>
            <p:nvPr/>
          </p:nvSpPr>
          <p:spPr>
            <a:xfrm>
              <a:off x="5186362" y="2028825"/>
              <a:ext cx="178593" cy="29717"/>
            </a:xfrm>
            <a:custGeom>
              <a:avLst/>
              <a:gdLst/>
              <a:ahLst/>
              <a:cxnLst/>
              <a:rect l="l" t="t" r="r" b="b"/>
              <a:pathLst>
                <a:path w="178593" h="29717" extrusionOk="0">
                  <a:moveTo>
                    <a:pt x="0" y="0"/>
                  </a:moveTo>
                  <a:lnTo>
                    <a:pt x="178594" y="0"/>
                  </a:lnTo>
                  <a:lnTo>
                    <a:pt x="178594"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29"/>
            <p:cNvSpPr/>
            <p:nvPr/>
          </p:nvSpPr>
          <p:spPr>
            <a:xfrm>
              <a:off x="5186362" y="1969293"/>
              <a:ext cx="178593" cy="29717"/>
            </a:xfrm>
            <a:custGeom>
              <a:avLst/>
              <a:gdLst/>
              <a:ahLst/>
              <a:cxnLst/>
              <a:rect l="l" t="t" r="r" b="b"/>
              <a:pathLst>
                <a:path w="178593" h="29717" extrusionOk="0">
                  <a:moveTo>
                    <a:pt x="0" y="0"/>
                  </a:moveTo>
                  <a:lnTo>
                    <a:pt x="178594" y="0"/>
                  </a:lnTo>
                  <a:lnTo>
                    <a:pt x="178594"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29"/>
            <p:cNvSpPr/>
            <p:nvPr/>
          </p:nvSpPr>
          <p:spPr>
            <a:xfrm>
              <a:off x="5186362" y="1880044"/>
              <a:ext cx="178593" cy="29717"/>
            </a:xfrm>
            <a:custGeom>
              <a:avLst/>
              <a:gdLst/>
              <a:ahLst/>
              <a:cxnLst/>
              <a:rect l="l" t="t" r="r" b="b"/>
              <a:pathLst>
                <a:path w="178593" h="29717" extrusionOk="0">
                  <a:moveTo>
                    <a:pt x="0" y="0"/>
                  </a:moveTo>
                  <a:lnTo>
                    <a:pt x="178594" y="0"/>
                  </a:lnTo>
                  <a:lnTo>
                    <a:pt x="178594"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29"/>
            <p:cNvSpPr/>
            <p:nvPr/>
          </p:nvSpPr>
          <p:spPr>
            <a:xfrm>
              <a:off x="5394673" y="2088356"/>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29"/>
            <p:cNvSpPr/>
            <p:nvPr/>
          </p:nvSpPr>
          <p:spPr>
            <a:xfrm>
              <a:off x="5364955" y="2118169"/>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29"/>
            <p:cNvSpPr/>
            <p:nvPr/>
          </p:nvSpPr>
          <p:spPr>
            <a:xfrm>
              <a:off x="5126830" y="2088356"/>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29"/>
            <p:cNvSpPr/>
            <p:nvPr/>
          </p:nvSpPr>
          <p:spPr>
            <a:xfrm>
              <a:off x="5364955" y="2088356"/>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29"/>
            <p:cNvSpPr/>
            <p:nvPr/>
          </p:nvSpPr>
          <p:spPr>
            <a:xfrm>
              <a:off x="5364955" y="2058543"/>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29"/>
            <p:cNvSpPr/>
            <p:nvPr/>
          </p:nvSpPr>
          <p:spPr>
            <a:xfrm>
              <a:off x="5156548" y="2088356"/>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29"/>
            <p:cNvSpPr/>
            <p:nvPr/>
          </p:nvSpPr>
          <p:spPr>
            <a:xfrm>
              <a:off x="5156548" y="2058543"/>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29"/>
            <p:cNvSpPr/>
            <p:nvPr/>
          </p:nvSpPr>
          <p:spPr>
            <a:xfrm>
              <a:off x="5156548" y="1999107"/>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29"/>
            <p:cNvSpPr/>
            <p:nvPr/>
          </p:nvSpPr>
          <p:spPr>
            <a:xfrm>
              <a:off x="5364955" y="1999107"/>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29"/>
            <p:cNvSpPr/>
            <p:nvPr/>
          </p:nvSpPr>
          <p:spPr>
            <a:xfrm>
              <a:off x="5364955" y="1909762"/>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29"/>
            <p:cNvSpPr/>
            <p:nvPr/>
          </p:nvSpPr>
          <p:spPr>
            <a:xfrm>
              <a:off x="5156548" y="1909762"/>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5" name="Google Shape;1785;p29"/>
            <p:cNvSpPr/>
            <p:nvPr/>
          </p:nvSpPr>
          <p:spPr>
            <a:xfrm>
              <a:off x="5394673" y="193948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6" name="Google Shape;1786;p29"/>
            <p:cNvSpPr/>
            <p:nvPr/>
          </p:nvSpPr>
          <p:spPr>
            <a:xfrm>
              <a:off x="5156548" y="1909762"/>
              <a:ext cx="238125" cy="89344"/>
            </a:xfrm>
            <a:custGeom>
              <a:avLst/>
              <a:gdLst/>
              <a:ahLst/>
              <a:cxnLst/>
              <a:rect l="l" t="t" r="r" b="b"/>
              <a:pathLst>
                <a:path w="238125" h="89344" extrusionOk="0">
                  <a:moveTo>
                    <a:pt x="238125" y="29718"/>
                  </a:moveTo>
                  <a:lnTo>
                    <a:pt x="238125" y="89345"/>
                  </a:lnTo>
                  <a:lnTo>
                    <a:pt x="208407" y="89345"/>
                  </a:lnTo>
                  <a:lnTo>
                    <a:pt x="208407" y="59531"/>
                  </a:lnTo>
                  <a:lnTo>
                    <a:pt x="29813" y="59531"/>
                  </a:lnTo>
                  <a:lnTo>
                    <a:pt x="29813" y="89345"/>
                  </a:lnTo>
                  <a:lnTo>
                    <a:pt x="0" y="89345"/>
                  </a:lnTo>
                  <a:lnTo>
                    <a:pt x="0" y="29718"/>
                  </a:lnTo>
                  <a:lnTo>
                    <a:pt x="29813" y="29718"/>
                  </a:lnTo>
                  <a:lnTo>
                    <a:pt x="29813" y="0"/>
                  </a:lnTo>
                  <a:lnTo>
                    <a:pt x="208407" y="0"/>
                  </a:lnTo>
                  <a:lnTo>
                    <a:pt x="208407" y="29718"/>
                  </a:lnTo>
                  <a:lnTo>
                    <a:pt x="238125"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7" name="Google Shape;1787;p29"/>
            <p:cNvSpPr/>
            <p:nvPr/>
          </p:nvSpPr>
          <p:spPr>
            <a:xfrm>
              <a:off x="5126830" y="1939480"/>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8" name="Google Shape;1788;p29"/>
            <p:cNvSpPr/>
            <p:nvPr/>
          </p:nvSpPr>
          <p:spPr>
            <a:xfrm>
              <a:off x="5156548" y="2028825"/>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29"/>
            <p:cNvSpPr/>
            <p:nvPr/>
          </p:nvSpPr>
          <p:spPr>
            <a:xfrm>
              <a:off x="5126830" y="2028825"/>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29"/>
            <p:cNvSpPr/>
            <p:nvPr/>
          </p:nvSpPr>
          <p:spPr>
            <a:xfrm>
              <a:off x="5364955" y="2028825"/>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29"/>
            <p:cNvSpPr/>
            <p:nvPr/>
          </p:nvSpPr>
          <p:spPr>
            <a:xfrm>
              <a:off x="5394673" y="2028825"/>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29"/>
            <p:cNvSpPr/>
            <p:nvPr/>
          </p:nvSpPr>
          <p:spPr>
            <a:xfrm>
              <a:off x="5156548" y="1850231"/>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29"/>
            <p:cNvSpPr/>
            <p:nvPr/>
          </p:nvSpPr>
          <p:spPr>
            <a:xfrm>
              <a:off x="5394673" y="1850231"/>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29"/>
            <p:cNvSpPr/>
            <p:nvPr/>
          </p:nvSpPr>
          <p:spPr>
            <a:xfrm>
              <a:off x="5126830" y="1790700"/>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29"/>
            <p:cNvSpPr/>
            <p:nvPr/>
          </p:nvSpPr>
          <p:spPr>
            <a:xfrm>
              <a:off x="5424487" y="1760982"/>
              <a:ext cx="29718" cy="89344"/>
            </a:xfrm>
            <a:custGeom>
              <a:avLst/>
              <a:gdLst/>
              <a:ahLst/>
              <a:cxnLst/>
              <a:rect l="l" t="t" r="r" b="b"/>
              <a:pathLst>
                <a:path w="29718" h="89344" extrusionOk="0">
                  <a:moveTo>
                    <a:pt x="0" y="0"/>
                  </a:moveTo>
                  <a:lnTo>
                    <a:pt x="29718" y="0"/>
                  </a:lnTo>
                  <a:lnTo>
                    <a:pt x="29718" y="89344"/>
                  </a:lnTo>
                  <a:lnTo>
                    <a:pt x="0" y="893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29"/>
            <p:cNvSpPr/>
            <p:nvPr/>
          </p:nvSpPr>
          <p:spPr>
            <a:xfrm>
              <a:off x="5156548" y="1701355"/>
              <a:ext cx="29717" cy="89344"/>
            </a:xfrm>
            <a:custGeom>
              <a:avLst/>
              <a:gdLst/>
              <a:ahLst/>
              <a:cxnLst/>
              <a:rect l="l" t="t" r="r" b="b"/>
              <a:pathLst>
                <a:path w="29717"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29"/>
            <p:cNvSpPr/>
            <p:nvPr/>
          </p:nvSpPr>
          <p:spPr>
            <a:xfrm>
              <a:off x="5394673" y="1641919"/>
              <a:ext cx="29718" cy="119062"/>
            </a:xfrm>
            <a:custGeom>
              <a:avLst/>
              <a:gdLst/>
              <a:ahLst/>
              <a:cxnLst/>
              <a:rect l="l" t="t" r="r" b="b"/>
              <a:pathLst>
                <a:path w="29718" h="119062" extrusionOk="0">
                  <a:moveTo>
                    <a:pt x="0" y="0"/>
                  </a:moveTo>
                  <a:lnTo>
                    <a:pt x="29718" y="0"/>
                  </a:lnTo>
                  <a:lnTo>
                    <a:pt x="29718" y="119063"/>
                  </a:lnTo>
                  <a:lnTo>
                    <a:pt x="0" y="11906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29"/>
            <p:cNvSpPr/>
            <p:nvPr/>
          </p:nvSpPr>
          <p:spPr>
            <a:xfrm>
              <a:off x="5186362" y="1671637"/>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29"/>
            <p:cNvSpPr/>
            <p:nvPr/>
          </p:nvSpPr>
          <p:spPr>
            <a:xfrm>
              <a:off x="5216080" y="1641919"/>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29"/>
            <p:cNvSpPr/>
            <p:nvPr/>
          </p:nvSpPr>
          <p:spPr>
            <a:xfrm>
              <a:off x="5216080" y="1701355"/>
              <a:ext cx="29717" cy="89344"/>
            </a:xfrm>
            <a:custGeom>
              <a:avLst/>
              <a:gdLst/>
              <a:ahLst/>
              <a:cxnLst/>
              <a:rect l="l" t="t" r="r" b="b"/>
              <a:pathLst>
                <a:path w="29717" h="89344" extrusionOk="0">
                  <a:moveTo>
                    <a:pt x="0" y="0"/>
                  </a:moveTo>
                  <a:lnTo>
                    <a:pt x="29718" y="0"/>
                  </a:lnTo>
                  <a:lnTo>
                    <a:pt x="29718" y="89345"/>
                  </a:lnTo>
                  <a:lnTo>
                    <a:pt x="0" y="8934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29"/>
            <p:cNvSpPr/>
            <p:nvPr/>
          </p:nvSpPr>
          <p:spPr>
            <a:xfrm>
              <a:off x="5245893" y="179070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29"/>
            <p:cNvSpPr/>
            <p:nvPr/>
          </p:nvSpPr>
          <p:spPr>
            <a:xfrm>
              <a:off x="5305424" y="1850231"/>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29"/>
            <p:cNvSpPr/>
            <p:nvPr/>
          </p:nvSpPr>
          <p:spPr>
            <a:xfrm>
              <a:off x="5156548" y="1701355"/>
              <a:ext cx="148875" cy="178689"/>
            </a:xfrm>
            <a:custGeom>
              <a:avLst/>
              <a:gdLst/>
              <a:ahLst/>
              <a:cxnLst/>
              <a:rect l="l" t="t" r="r" b="b"/>
              <a:pathLst>
                <a:path w="148875" h="178689" extrusionOk="0">
                  <a:moveTo>
                    <a:pt x="148876" y="148876"/>
                  </a:moveTo>
                  <a:lnTo>
                    <a:pt x="148876" y="178689"/>
                  </a:lnTo>
                  <a:lnTo>
                    <a:pt x="29813" y="178689"/>
                  </a:lnTo>
                  <a:lnTo>
                    <a:pt x="29813" y="148876"/>
                  </a:lnTo>
                  <a:lnTo>
                    <a:pt x="0" y="148876"/>
                  </a:lnTo>
                  <a:lnTo>
                    <a:pt x="0" y="89345"/>
                  </a:lnTo>
                  <a:lnTo>
                    <a:pt x="29813" y="89345"/>
                  </a:lnTo>
                  <a:lnTo>
                    <a:pt x="29813" y="0"/>
                  </a:lnTo>
                  <a:lnTo>
                    <a:pt x="59531" y="0"/>
                  </a:lnTo>
                  <a:lnTo>
                    <a:pt x="59531" y="89345"/>
                  </a:lnTo>
                  <a:lnTo>
                    <a:pt x="89345" y="89345"/>
                  </a:lnTo>
                  <a:lnTo>
                    <a:pt x="89345" y="119063"/>
                  </a:lnTo>
                  <a:lnTo>
                    <a:pt x="119063" y="119063"/>
                  </a:lnTo>
                  <a:lnTo>
                    <a:pt x="119063" y="148876"/>
                  </a:lnTo>
                  <a:lnTo>
                    <a:pt x="148876" y="14887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29"/>
            <p:cNvSpPr/>
            <p:nvPr/>
          </p:nvSpPr>
          <p:spPr>
            <a:xfrm>
              <a:off x="5275611" y="182041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5" name="Google Shape;1805;p29"/>
            <p:cNvSpPr/>
            <p:nvPr/>
          </p:nvSpPr>
          <p:spPr>
            <a:xfrm>
              <a:off x="5364955" y="16121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6" name="Google Shape;1806;p29"/>
            <p:cNvSpPr/>
            <p:nvPr/>
          </p:nvSpPr>
          <p:spPr>
            <a:xfrm>
              <a:off x="5245893" y="1612106"/>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29"/>
            <p:cNvSpPr/>
            <p:nvPr/>
          </p:nvSpPr>
          <p:spPr>
            <a:xfrm>
              <a:off x="5305424" y="17311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29"/>
            <p:cNvSpPr/>
            <p:nvPr/>
          </p:nvSpPr>
          <p:spPr>
            <a:xfrm>
              <a:off x="5275611" y="176098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29"/>
            <p:cNvSpPr/>
            <p:nvPr/>
          </p:nvSpPr>
          <p:spPr>
            <a:xfrm>
              <a:off x="5335142" y="1701355"/>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29"/>
            <p:cNvSpPr/>
            <p:nvPr/>
          </p:nvSpPr>
          <p:spPr>
            <a:xfrm>
              <a:off x="5275611" y="1701355"/>
              <a:ext cx="148875" cy="208407"/>
            </a:xfrm>
            <a:custGeom>
              <a:avLst/>
              <a:gdLst/>
              <a:ahLst/>
              <a:cxnLst/>
              <a:rect l="l" t="t" r="r" b="b"/>
              <a:pathLst>
                <a:path w="148875" h="208407" extrusionOk="0">
                  <a:moveTo>
                    <a:pt x="148876" y="59626"/>
                  </a:moveTo>
                  <a:lnTo>
                    <a:pt x="148876" y="148876"/>
                  </a:lnTo>
                  <a:lnTo>
                    <a:pt x="119063" y="148876"/>
                  </a:lnTo>
                  <a:lnTo>
                    <a:pt x="119063" y="208407"/>
                  </a:lnTo>
                  <a:lnTo>
                    <a:pt x="89345" y="208407"/>
                  </a:lnTo>
                  <a:lnTo>
                    <a:pt x="89345" y="178689"/>
                  </a:lnTo>
                  <a:lnTo>
                    <a:pt x="59531" y="178689"/>
                  </a:lnTo>
                  <a:lnTo>
                    <a:pt x="59531" y="148876"/>
                  </a:lnTo>
                  <a:lnTo>
                    <a:pt x="29813" y="148876"/>
                  </a:lnTo>
                  <a:lnTo>
                    <a:pt x="29813" y="119063"/>
                  </a:lnTo>
                  <a:lnTo>
                    <a:pt x="0" y="119063"/>
                  </a:lnTo>
                  <a:lnTo>
                    <a:pt x="0" y="89345"/>
                  </a:lnTo>
                  <a:lnTo>
                    <a:pt x="29813" y="89345"/>
                  </a:lnTo>
                  <a:lnTo>
                    <a:pt x="29813" y="59626"/>
                  </a:lnTo>
                  <a:lnTo>
                    <a:pt x="59531" y="59626"/>
                  </a:lnTo>
                  <a:lnTo>
                    <a:pt x="59531" y="29813"/>
                  </a:lnTo>
                  <a:lnTo>
                    <a:pt x="89345" y="29813"/>
                  </a:lnTo>
                  <a:lnTo>
                    <a:pt x="89345" y="0"/>
                  </a:lnTo>
                  <a:lnTo>
                    <a:pt x="119063" y="0"/>
                  </a:lnTo>
                  <a:lnTo>
                    <a:pt x="119063" y="59626"/>
                  </a:lnTo>
                  <a:lnTo>
                    <a:pt x="148876" y="596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29"/>
            <p:cNvSpPr/>
            <p:nvPr/>
          </p:nvSpPr>
          <p:spPr>
            <a:xfrm>
              <a:off x="5364955" y="16716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29"/>
            <p:cNvSpPr/>
            <p:nvPr/>
          </p:nvSpPr>
          <p:spPr>
            <a:xfrm>
              <a:off x="5216079" y="1612106"/>
              <a:ext cx="178593" cy="178593"/>
            </a:xfrm>
            <a:custGeom>
              <a:avLst/>
              <a:gdLst/>
              <a:ahLst/>
              <a:cxnLst/>
              <a:rect l="l" t="t" r="r" b="b"/>
              <a:pathLst>
                <a:path w="178593" h="178593" extrusionOk="0">
                  <a:moveTo>
                    <a:pt x="178594" y="29813"/>
                  </a:moveTo>
                  <a:lnTo>
                    <a:pt x="178594" y="59531"/>
                  </a:lnTo>
                  <a:lnTo>
                    <a:pt x="148876" y="59531"/>
                  </a:lnTo>
                  <a:lnTo>
                    <a:pt x="148876" y="89249"/>
                  </a:lnTo>
                  <a:lnTo>
                    <a:pt x="119063" y="89249"/>
                  </a:lnTo>
                  <a:lnTo>
                    <a:pt x="119063" y="119063"/>
                  </a:lnTo>
                  <a:lnTo>
                    <a:pt x="89345" y="119063"/>
                  </a:lnTo>
                  <a:lnTo>
                    <a:pt x="89345" y="148876"/>
                  </a:lnTo>
                  <a:lnTo>
                    <a:pt x="59531" y="148876"/>
                  </a:lnTo>
                  <a:lnTo>
                    <a:pt x="59531" y="178594"/>
                  </a:lnTo>
                  <a:lnTo>
                    <a:pt x="29813" y="178594"/>
                  </a:lnTo>
                  <a:lnTo>
                    <a:pt x="29813" y="89249"/>
                  </a:lnTo>
                  <a:lnTo>
                    <a:pt x="0" y="89249"/>
                  </a:lnTo>
                  <a:lnTo>
                    <a:pt x="0" y="59531"/>
                  </a:lnTo>
                  <a:lnTo>
                    <a:pt x="29813" y="59531"/>
                  </a:lnTo>
                  <a:lnTo>
                    <a:pt x="29813" y="29813"/>
                  </a:lnTo>
                  <a:lnTo>
                    <a:pt x="59531" y="29813"/>
                  </a:lnTo>
                  <a:lnTo>
                    <a:pt x="59531" y="0"/>
                  </a:lnTo>
                  <a:lnTo>
                    <a:pt x="148876" y="0"/>
                  </a:lnTo>
                  <a:lnTo>
                    <a:pt x="148876" y="29813"/>
                  </a:lnTo>
                  <a:lnTo>
                    <a:pt x="178594" y="29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29"/>
            <p:cNvSpPr/>
            <p:nvPr/>
          </p:nvSpPr>
          <p:spPr>
            <a:xfrm>
              <a:off x="5275611" y="1582293"/>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29"/>
            <p:cNvSpPr/>
            <p:nvPr/>
          </p:nvSpPr>
          <p:spPr>
            <a:xfrm>
              <a:off x="4769643" y="259441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29"/>
            <p:cNvSpPr/>
            <p:nvPr/>
          </p:nvSpPr>
          <p:spPr>
            <a:xfrm>
              <a:off x="4739830" y="2653855"/>
              <a:ext cx="29718" cy="208406"/>
            </a:xfrm>
            <a:custGeom>
              <a:avLst/>
              <a:gdLst/>
              <a:ahLst/>
              <a:cxnLst/>
              <a:rect l="l" t="t" r="r" b="b"/>
              <a:pathLst>
                <a:path w="29718" h="208406" extrusionOk="0">
                  <a:moveTo>
                    <a:pt x="0" y="0"/>
                  </a:moveTo>
                  <a:lnTo>
                    <a:pt x="29718" y="0"/>
                  </a:lnTo>
                  <a:lnTo>
                    <a:pt x="29718" y="208407"/>
                  </a:lnTo>
                  <a:lnTo>
                    <a:pt x="0" y="20840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29"/>
            <p:cNvSpPr/>
            <p:nvPr/>
          </p:nvSpPr>
          <p:spPr>
            <a:xfrm>
              <a:off x="4977955" y="2802731"/>
              <a:ext cx="595312" cy="119062"/>
            </a:xfrm>
            <a:custGeom>
              <a:avLst/>
              <a:gdLst/>
              <a:ahLst/>
              <a:cxnLst/>
              <a:rect l="l" t="t" r="r" b="b"/>
              <a:pathLst>
                <a:path w="595312" h="119062" extrusionOk="0">
                  <a:moveTo>
                    <a:pt x="595313" y="0"/>
                  </a:moveTo>
                  <a:lnTo>
                    <a:pt x="595313" y="59531"/>
                  </a:lnTo>
                  <a:lnTo>
                    <a:pt x="565595" y="59531"/>
                  </a:lnTo>
                  <a:lnTo>
                    <a:pt x="565595" y="89249"/>
                  </a:lnTo>
                  <a:lnTo>
                    <a:pt x="446532" y="89249"/>
                  </a:lnTo>
                  <a:lnTo>
                    <a:pt x="446532" y="119063"/>
                  </a:lnTo>
                  <a:lnTo>
                    <a:pt x="148876" y="119063"/>
                  </a:lnTo>
                  <a:lnTo>
                    <a:pt x="148876" y="89249"/>
                  </a:lnTo>
                  <a:lnTo>
                    <a:pt x="29813" y="89249"/>
                  </a:lnTo>
                  <a:lnTo>
                    <a:pt x="29813" y="59531"/>
                  </a:lnTo>
                  <a:lnTo>
                    <a:pt x="0" y="59531"/>
                  </a:lnTo>
                  <a:lnTo>
                    <a:pt x="0" y="0"/>
                  </a:lnTo>
                  <a:lnTo>
                    <a:pt x="29813" y="0"/>
                  </a:lnTo>
                  <a:lnTo>
                    <a:pt x="29813" y="29813"/>
                  </a:lnTo>
                  <a:lnTo>
                    <a:pt x="59531" y="29813"/>
                  </a:lnTo>
                  <a:lnTo>
                    <a:pt x="59531" y="59531"/>
                  </a:lnTo>
                  <a:lnTo>
                    <a:pt x="178594" y="59531"/>
                  </a:lnTo>
                  <a:lnTo>
                    <a:pt x="178594" y="89249"/>
                  </a:lnTo>
                  <a:lnTo>
                    <a:pt x="416719" y="89249"/>
                  </a:lnTo>
                  <a:lnTo>
                    <a:pt x="416719" y="59531"/>
                  </a:lnTo>
                  <a:lnTo>
                    <a:pt x="535781" y="59531"/>
                  </a:lnTo>
                  <a:lnTo>
                    <a:pt x="535781" y="29813"/>
                  </a:lnTo>
                  <a:lnTo>
                    <a:pt x="565595" y="29813"/>
                  </a:lnTo>
                  <a:lnTo>
                    <a:pt x="565595" y="0"/>
                  </a:lnTo>
                  <a:lnTo>
                    <a:pt x="595313" y="0"/>
                  </a:lnTo>
                  <a:close/>
                </a:path>
              </a:pathLst>
            </a:custGeom>
            <a:solidFill>
              <a:srgbClr val="FFD7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29"/>
            <p:cNvSpPr/>
            <p:nvPr/>
          </p:nvSpPr>
          <p:spPr>
            <a:xfrm>
              <a:off x="4769643" y="2862262"/>
              <a:ext cx="238125" cy="29718"/>
            </a:xfrm>
            <a:custGeom>
              <a:avLst/>
              <a:gdLst/>
              <a:ahLst/>
              <a:cxnLst/>
              <a:rect l="l" t="t" r="r" b="b"/>
              <a:pathLst>
                <a:path w="238125" h="29718" extrusionOk="0">
                  <a:moveTo>
                    <a:pt x="0" y="0"/>
                  </a:moveTo>
                  <a:lnTo>
                    <a:pt x="238125" y="0"/>
                  </a:lnTo>
                  <a:lnTo>
                    <a:pt x="23812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29"/>
            <p:cNvSpPr/>
            <p:nvPr/>
          </p:nvSpPr>
          <p:spPr>
            <a:xfrm>
              <a:off x="4799361" y="2564606"/>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29"/>
            <p:cNvSpPr/>
            <p:nvPr/>
          </p:nvSpPr>
          <p:spPr>
            <a:xfrm>
              <a:off x="4829174" y="2534793"/>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29"/>
            <p:cNvSpPr/>
            <p:nvPr/>
          </p:nvSpPr>
          <p:spPr>
            <a:xfrm>
              <a:off x="4858892" y="2594419"/>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29"/>
            <p:cNvSpPr/>
            <p:nvPr/>
          </p:nvSpPr>
          <p:spPr>
            <a:xfrm>
              <a:off x="4799361" y="2802731"/>
              <a:ext cx="148780" cy="29718"/>
            </a:xfrm>
            <a:custGeom>
              <a:avLst/>
              <a:gdLst/>
              <a:ahLst/>
              <a:cxnLst/>
              <a:rect l="l" t="t" r="r" b="b"/>
              <a:pathLst>
                <a:path w="148780" h="29718" extrusionOk="0">
                  <a:moveTo>
                    <a:pt x="0" y="0"/>
                  </a:moveTo>
                  <a:lnTo>
                    <a:pt x="148781" y="0"/>
                  </a:lnTo>
                  <a:lnTo>
                    <a:pt x="14878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29"/>
            <p:cNvSpPr/>
            <p:nvPr/>
          </p:nvSpPr>
          <p:spPr>
            <a:xfrm>
              <a:off x="4829174" y="262413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29"/>
            <p:cNvSpPr/>
            <p:nvPr/>
          </p:nvSpPr>
          <p:spPr>
            <a:xfrm>
              <a:off x="4769643" y="2534793"/>
              <a:ext cx="178593" cy="327469"/>
            </a:xfrm>
            <a:custGeom>
              <a:avLst/>
              <a:gdLst/>
              <a:ahLst/>
              <a:cxnLst/>
              <a:rect l="l" t="t" r="r" b="b"/>
              <a:pathLst>
                <a:path w="178593" h="327469" extrusionOk="0">
                  <a:moveTo>
                    <a:pt x="29718" y="297752"/>
                  </a:moveTo>
                  <a:lnTo>
                    <a:pt x="178594" y="297752"/>
                  </a:lnTo>
                  <a:lnTo>
                    <a:pt x="178594" y="327469"/>
                  </a:lnTo>
                  <a:lnTo>
                    <a:pt x="0" y="327469"/>
                  </a:lnTo>
                  <a:lnTo>
                    <a:pt x="0" y="119063"/>
                  </a:lnTo>
                  <a:lnTo>
                    <a:pt x="29718" y="119063"/>
                  </a:lnTo>
                  <a:lnTo>
                    <a:pt x="29718" y="59626"/>
                  </a:lnTo>
                  <a:lnTo>
                    <a:pt x="59531" y="59626"/>
                  </a:lnTo>
                  <a:lnTo>
                    <a:pt x="59531" y="29813"/>
                  </a:lnTo>
                  <a:lnTo>
                    <a:pt x="148781" y="29813"/>
                  </a:lnTo>
                  <a:lnTo>
                    <a:pt x="148781" y="0"/>
                  </a:lnTo>
                  <a:lnTo>
                    <a:pt x="178594" y="0"/>
                  </a:lnTo>
                  <a:lnTo>
                    <a:pt x="178594" y="59626"/>
                  </a:lnTo>
                  <a:lnTo>
                    <a:pt x="89249" y="59626"/>
                  </a:lnTo>
                  <a:lnTo>
                    <a:pt x="89249" y="89344"/>
                  </a:lnTo>
                  <a:lnTo>
                    <a:pt x="59531" y="89344"/>
                  </a:lnTo>
                  <a:lnTo>
                    <a:pt x="59531" y="148876"/>
                  </a:lnTo>
                  <a:lnTo>
                    <a:pt x="29718" y="148876"/>
                  </a:lnTo>
                  <a:lnTo>
                    <a:pt x="29718" y="29775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29"/>
            <p:cNvSpPr/>
            <p:nvPr/>
          </p:nvSpPr>
          <p:spPr>
            <a:xfrm>
              <a:off x="4799361" y="2683668"/>
              <a:ext cx="29717" cy="119062"/>
            </a:xfrm>
            <a:custGeom>
              <a:avLst/>
              <a:gdLst/>
              <a:ahLst/>
              <a:cxnLst/>
              <a:rect l="l" t="t" r="r" b="b"/>
              <a:pathLst>
                <a:path w="29717" h="119062" extrusionOk="0">
                  <a:moveTo>
                    <a:pt x="0" y="0"/>
                  </a:moveTo>
                  <a:lnTo>
                    <a:pt x="29718" y="0"/>
                  </a:lnTo>
                  <a:lnTo>
                    <a:pt x="29718" y="119063"/>
                  </a:lnTo>
                  <a:lnTo>
                    <a:pt x="0" y="11906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29"/>
            <p:cNvSpPr/>
            <p:nvPr/>
          </p:nvSpPr>
          <p:spPr>
            <a:xfrm>
              <a:off x="5007768" y="271348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29"/>
            <p:cNvSpPr/>
            <p:nvPr/>
          </p:nvSpPr>
          <p:spPr>
            <a:xfrm>
              <a:off x="4977955" y="2683668"/>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29"/>
            <p:cNvSpPr/>
            <p:nvPr/>
          </p:nvSpPr>
          <p:spPr>
            <a:xfrm>
              <a:off x="4829174" y="2624137"/>
              <a:ext cx="148780" cy="178593"/>
            </a:xfrm>
            <a:custGeom>
              <a:avLst/>
              <a:gdLst/>
              <a:ahLst/>
              <a:cxnLst/>
              <a:rect l="l" t="t" r="r" b="b"/>
              <a:pathLst>
                <a:path w="148780" h="178593" extrusionOk="0">
                  <a:moveTo>
                    <a:pt x="148781" y="59531"/>
                  </a:moveTo>
                  <a:lnTo>
                    <a:pt x="148781" y="178594"/>
                  </a:lnTo>
                  <a:lnTo>
                    <a:pt x="0" y="178594"/>
                  </a:lnTo>
                  <a:lnTo>
                    <a:pt x="0" y="59531"/>
                  </a:lnTo>
                  <a:lnTo>
                    <a:pt x="29718" y="59531"/>
                  </a:lnTo>
                  <a:lnTo>
                    <a:pt x="29718" y="0"/>
                  </a:lnTo>
                  <a:lnTo>
                    <a:pt x="119063" y="0"/>
                  </a:lnTo>
                  <a:lnTo>
                    <a:pt x="119063" y="59531"/>
                  </a:lnTo>
                  <a:lnTo>
                    <a:pt x="148781" y="5953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8" name="Google Shape;1828;p29"/>
            <p:cNvSpPr/>
            <p:nvPr/>
          </p:nvSpPr>
          <p:spPr>
            <a:xfrm>
              <a:off x="4948237" y="262413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9" name="Google Shape;1829;p29"/>
            <p:cNvSpPr/>
            <p:nvPr/>
          </p:nvSpPr>
          <p:spPr>
            <a:xfrm>
              <a:off x="5037486" y="268366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0" name="Google Shape;1830;p29"/>
            <p:cNvSpPr/>
            <p:nvPr/>
          </p:nvSpPr>
          <p:spPr>
            <a:xfrm>
              <a:off x="5097017" y="2683668"/>
              <a:ext cx="267938" cy="89249"/>
            </a:xfrm>
            <a:custGeom>
              <a:avLst/>
              <a:gdLst/>
              <a:ahLst/>
              <a:cxnLst/>
              <a:rect l="l" t="t" r="r" b="b"/>
              <a:pathLst>
                <a:path w="267938" h="89249" extrusionOk="0">
                  <a:moveTo>
                    <a:pt x="267938" y="29813"/>
                  </a:moveTo>
                  <a:lnTo>
                    <a:pt x="267938" y="89249"/>
                  </a:lnTo>
                  <a:lnTo>
                    <a:pt x="89345" y="89249"/>
                  </a:lnTo>
                  <a:lnTo>
                    <a:pt x="89345" y="59531"/>
                  </a:lnTo>
                  <a:lnTo>
                    <a:pt x="0" y="59531"/>
                  </a:lnTo>
                  <a:lnTo>
                    <a:pt x="0" y="0"/>
                  </a:lnTo>
                  <a:lnTo>
                    <a:pt x="29813" y="0"/>
                  </a:lnTo>
                  <a:lnTo>
                    <a:pt x="29813" y="29813"/>
                  </a:lnTo>
                  <a:lnTo>
                    <a:pt x="119063" y="29813"/>
                  </a:lnTo>
                  <a:lnTo>
                    <a:pt x="119063" y="59531"/>
                  </a:lnTo>
                  <a:lnTo>
                    <a:pt x="238125" y="59531"/>
                  </a:lnTo>
                  <a:lnTo>
                    <a:pt x="238125" y="29813"/>
                  </a:lnTo>
                  <a:lnTo>
                    <a:pt x="267938" y="298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29"/>
            <p:cNvSpPr/>
            <p:nvPr/>
          </p:nvSpPr>
          <p:spPr>
            <a:xfrm>
              <a:off x="5364955" y="2713482"/>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29"/>
            <p:cNvSpPr/>
            <p:nvPr/>
          </p:nvSpPr>
          <p:spPr>
            <a:xfrm>
              <a:off x="5007768" y="2624137"/>
              <a:ext cx="59531" cy="59531"/>
            </a:xfrm>
            <a:custGeom>
              <a:avLst/>
              <a:gdLst/>
              <a:ahLst/>
              <a:cxnLst/>
              <a:rect l="l" t="t" r="r" b="b"/>
              <a:pathLst>
                <a:path w="59531" h="59531" extrusionOk="0">
                  <a:moveTo>
                    <a:pt x="59531" y="29718"/>
                  </a:moveTo>
                  <a:lnTo>
                    <a:pt x="59531" y="59531"/>
                  </a:lnTo>
                  <a:lnTo>
                    <a:pt x="0" y="59531"/>
                  </a:lnTo>
                  <a:lnTo>
                    <a:pt x="0" y="0"/>
                  </a:lnTo>
                  <a:lnTo>
                    <a:pt x="29718" y="0"/>
                  </a:lnTo>
                  <a:lnTo>
                    <a:pt x="29718" y="29718"/>
                  </a:lnTo>
                  <a:lnTo>
                    <a:pt x="59531"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29"/>
            <p:cNvSpPr/>
            <p:nvPr/>
          </p:nvSpPr>
          <p:spPr>
            <a:xfrm>
              <a:off x="4977955" y="2594419"/>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29"/>
            <p:cNvSpPr/>
            <p:nvPr/>
          </p:nvSpPr>
          <p:spPr>
            <a:xfrm>
              <a:off x="4977955" y="253479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29"/>
            <p:cNvSpPr/>
            <p:nvPr/>
          </p:nvSpPr>
          <p:spPr>
            <a:xfrm>
              <a:off x="4977955" y="250507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29"/>
            <p:cNvSpPr/>
            <p:nvPr/>
          </p:nvSpPr>
          <p:spPr>
            <a:xfrm>
              <a:off x="4948237" y="2118169"/>
              <a:ext cx="654843" cy="565499"/>
            </a:xfrm>
            <a:custGeom>
              <a:avLst/>
              <a:gdLst/>
              <a:ahLst/>
              <a:cxnLst/>
              <a:rect l="l" t="t" r="r" b="b"/>
              <a:pathLst>
                <a:path w="654843" h="565499" extrusionOk="0">
                  <a:moveTo>
                    <a:pt x="654844" y="238125"/>
                  </a:moveTo>
                  <a:lnTo>
                    <a:pt x="654844" y="416624"/>
                  </a:lnTo>
                  <a:lnTo>
                    <a:pt x="625031" y="416624"/>
                  </a:lnTo>
                  <a:lnTo>
                    <a:pt x="625031" y="505968"/>
                  </a:lnTo>
                  <a:lnTo>
                    <a:pt x="595313" y="505968"/>
                  </a:lnTo>
                  <a:lnTo>
                    <a:pt x="595313" y="565499"/>
                  </a:lnTo>
                  <a:lnTo>
                    <a:pt x="565499" y="565499"/>
                  </a:lnTo>
                  <a:lnTo>
                    <a:pt x="565499" y="476250"/>
                  </a:lnTo>
                  <a:lnTo>
                    <a:pt x="595313" y="476250"/>
                  </a:lnTo>
                  <a:lnTo>
                    <a:pt x="595313" y="386906"/>
                  </a:lnTo>
                  <a:lnTo>
                    <a:pt x="625031" y="386906"/>
                  </a:lnTo>
                  <a:lnTo>
                    <a:pt x="625031" y="267843"/>
                  </a:lnTo>
                  <a:lnTo>
                    <a:pt x="595313" y="267843"/>
                  </a:lnTo>
                  <a:lnTo>
                    <a:pt x="595313" y="178499"/>
                  </a:lnTo>
                  <a:lnTo>
                    <a:pt x="565499" y="178499"/>
                  </a:lnTo>
                  <a:lnTo>
                    <a:pt x="565499" y="119062"/>
                  </a:lnTo>
                  <a:lnTo>
                    <a:pt x="535781" y="119062"/>
                  </a:lnTo>
                  <a:lnTo>
                    <a:pt x="535781" y="89249"/>
                  </a:lnTo>
                  <a:lnTo>
                    <a:pt x="476250" y="89249"/>
                  </a:lnTo>
                  <a:lnTo>
                    <a:pt x="476250" y="59436"/>
                  </a:lnTo>
                  <a:lnTo>
                    <a:pt x="386906" y="59436"/>
                  </a:lnTo>
                  <a:lnTo>
                    <a:pt x="386906" y="29718"/>
                  </a:lnTo>
                  <a:lnTo>
                    <a:pt x="267843" y="29718"/>
                  </a:lnTo>
                  <a:lnTo>
                    <a:pt x="267843" y="59436"/>
                  </a:lnTo>
                  <a:lnTo>
                    <a:pt x="178594" y="59436"/>
                  </a:lnTo>
                  <a:lnTo>
                    <a:pt x="178594" y="89249"/>
                  </a:lnTo>
                  <a:lnTo>
                    <a:pt x="119063" y="89249"/>
                  </a:lnTo>
                  <a:lnTo>
                    <a:pt x="119063" y="119062"/>
                  </a:lnTo>
                  <a:lnTo>
                    <a:pt x="89249" y="119062"/>
                  </a:lnTo>
                  <a:lnTo>
                    <a:pt x="89249" y="178499"/>
                  </a:lnTo>
                  <a:lnTo>
                    <a:pt x="59531" y="178499"/>
                  </a:lnTo>
                  <a:lnTo>
                    <a:pt x="59531" y="267843"/>
                  </a:lnTo>
                  <a:lnTo>
                    <a:pt x="29718" y="267843"/>
                  </a:lnTo>
                  <a:lnTo>
                    <a:pt x="29718" y="416624"/>
                  </a:lnTo>
                  <a:lnTo>
                    <a:pt x="0" y="416624"/>
                  </a:lnTo>
                  <a:lnTo>
                    <a:pt x="0" y="238125"/>
                  </a:lnTo>
                  <a:lnTo>
                    <a:pt x="29718" y="238125"/>
                  </a:lnTo>
                  <a:lnTo>
                    <a:pt x="29718" y="148780"/>
                  </a:lnTo>
                  <a:lnTo>
                    <a:pt x="59531" y="148780"/>
                  </a:lnTo>
                  <a:lnTo>
                    <a:pt x="59531" y="89249"/>
                  </a:lnTo>
                  <a:lnTo>
                    <a:pt x="89249" y="89249"/>
                  </a:lnTo>
                  <a:lnTo>
                    <a:pt x="89249" y="59436"/>
                  </a:lnTo>
                  <a:lnTo>
                    <a:pt x="148780" y="59436"/>
                  </a:lnTo>
                  <a:lnTo>
                    <a:pt x="148780" y="29718"/>
                  </a:lnTo>
                  <a:lnTo>
                    <a:pt x="238125" y="29718"/>
                  </a:lnTo>
                  <a:lnTo>
                    <a:pt x="238125" y="0"/>
                  </a:lnTo>
                  <a:lnTo>
                    <a:pt x="416719" y="0"/>
                  </a:lnTo>
                  <a:lnTo>
                    <a:pt x="416719" y="29718"/>
                  </a:lnTo>
                  <a:lnTo>
                    <a:pt x="505968" y="29718"/>
                  </a:lnTo>
                  <a:lnTo>
                    <a:pt x="505968" y="59436"/>
                  </a:lnTo>
                  <a:lnTo>
                    <a:pt x="565499" y="59436"/>
                  </a:lnTo>
                  <a:lnTo>
                    <a:pt x="565499" y="89249"/>
                  </a:lnTo>
                  <a:lnTo>
                    <a:pt x="595313" y="89249"/>
                  </a:lnTo>
                  <a:lnTo>
                    <a:pt x="595313" y="148780"/>
                  </a:lnTo>
                  <a:lnTo>
                    <a:pt x="625031" y="148780"/>
                  </a:lnTo>
                  <a:lnTo>
                    <a:pt x="625031" y="238125"/>
                  </a:lnTo>
                  <a:lnTo>
                    <a:pt x="654844" y="2381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29"/>
            <p:cNvSpPr/>
            <p:nvPr/>
          </p:nvSpPr>
          <p:spPr>
            <a:xfrm>
              <a:off x="5394673" y="2683668"/>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29"/>
            <p:cNvSpPr/>
            <p:nvPr/>
          </p:nvSpPr>
          <p:spPr>
            <a:xfrm>
              <a:off x="5484018" y="26538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9" name="Google Shape;1839;p29"/>
            <p:cNvSpPr/>
            <p:nvPr/>
          </p:nvSpPr>
          <p:spPr>
            <a:xfrm>
              <a:off x="5186362" y="2058543"/>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0" name="Google Shape;1840;p29"/>
            <p:cNvSpPr/>
            <p:nvPr/>
          </p:nvSpPr>
          <p:spPr>
            <a:xfrm>
              <a:off x="5335142" y="2058543"/>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29"/>
            <p:cNvSpPr/>
            <p:nvPr/>
          </p:nvSpPr>
          <p:spPr>
            <a:xfrm>
              <a:off x="5245893" y="2058543"/>
              <a:ext cx="89249" cy="29717"/>
            </a:xfrm>
            <a:custGeom>
              <a:avLst/>
              <a:gdLst/>
              <a:ahLst/>
              <a:cxnLst/>
              <a:rect l="l" t="t" r="r" b="b"/>
              <a:pathLst>
                <a:path w="89249" h="29717" extrusionOk="0">
                  <a:moveTo>
                    <a:pt x="0" y="0"/>
                  </a:moveTo>
                  <a:lnTo>
                    <a:pt x="89249" y="0"/>
                  </a:lnTo>
                  <a:lnTo>
                    <a:pt x="89249"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29"/>
            <p:cNvSpPr/>
            <p:nvPr/>
          </p:nvSpPr>
          <p:spPr>
            <a:xfrm>
              <a:off x="5245893" y="1999107"/>
              <a:ext cx="119062" cy="29717"/>
            </a:xfrm>
            <a:custGeom>
              <a:avLst/>
              <a:gdLst/>
              <a:ahLst/>
              <a:cxnLst/>
              <a:rect l="l" t="t" r="r" b="b"/>
              <a:pathLst>
                <a:path w="119062" h="29717" extrusionOk="0">
                  <a:moveTo>
                    <a:pt x="0" y="0"/>
                  </a:moveTo>
                  <a:lnTo>
                    <a:pt x="119063" y="0"/>
                  </a:lnTo>
                  <a:lnTo>
                    <a:pt x="119063"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29"/>
            <p:cNvSpPr/>
            <p:nvPr/>
          </p:nvSpPr>
          <p:spPr>
            <a:xfrm>
              <a:off x="5186362" y="1999107"/>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29"/>
            <p:cNvSpPr/>
            <p:nvPr/>
          </p:nvSpPr>
          <p:spPr>
            <a:xfrm>
              <a:off x="5126830" y="2118169"/>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29"/>
            <p:cNvSpPr/>
            <p:nvPr/>
          </p:nvSpPr>
          <p:spPr>
            <a:xfrm>
              <a:off x="5037486" y="2802731"/>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29"/>
            <p:cNvSpPr/>
            <p:nvPr/>
          </p:nvSpPr>
          <p:spPr>
            <a:xfrm>
              <a:off x="5156548" y="2832544"/>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29"/>
            <p:cNvSpPr/>
            <p:nvPr/>
          </p:nvSpPr>
          <p:spPr>
            <a:xfrm>
              <a:off x="5394673" y="2802731"/>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29"/>
            <p:cNvSpPr/>
            <p:nvPr/>
          </p:nvSpPr>
          <p:spPr>
            <a:xfrm>
              <a:off x="5513736" y="2772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9" name="Google Shape;1849;p29"/>
            <p:cNvSpPr/>
            <p:nvPr/>
          </p:nvSpPr>
          <p:spPr>
            <a:xfrm>
              <a:off x="5126830" y="289198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0" name="Google Shape;1850;p29"/>
            <p:cNvSpPr/>
            <p:nvPr/>
          </p:nvSpPr>
          <p:spPr>
            <a:xfrm>
              <a:off x="5007768" y="286226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1" name="Google Shape;1851;p29"/>
            <p:cNvSpPr/>
            <p:nvPr/>
          </p:nvSpPr>
          <p:spPr>
            <a:xfrm>
              <a:off x="4977955" y="283254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29"/>
            <p:cNvSpPr/>
            <p:nvPr/>
          </p:nvSpPr>
          <p:spPr>
            <a:xfrm>
              <a:off x="5364955" y="289198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29"/>
            <p:cNvSpPr/>
            <p:nvPr/>
          </p:nvSpPr>
          <p:spPr>
            <a:xfrm>
              <a:off x="5543549" y="283254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4" name="Google Shape;1854;p29"/>
            <p:cNvSpPr/>
            <p:nvPr/>
          </p:nvSpPr>
          <p:spPr>
            <a:xfrm>
              <a:off x="5394673" y="2862262"/>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5" name="Google Shape;1855;p29"/>
            <p:cNvSpPr/>
            <p:nvPr/>
          </p:nvSpPr>
          <p:spPr>
            <a:xfrm>
              <a:off x="4858892" y="2832544"/>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6" name="Google Shape;1856;p29"/>
            <p:cNvSpPr/>
            <p:nvPr/>
          </p:nvSpPr>
          <p:spPr>
            <a:xfrm>
              <a:off x="4918423" y="253479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7" name="Google Shape;1857;p29"/>
            <p:cNvSpPr/>
            <p:nvPr/>
          </p:nvSpPr>
          <p:spPr>
            <a:xfrm>
              <a:off x="4888705" y="25646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1858;p29"/>
            <p:cNvSpPr/>
            <p:nvPr/>
          </p:nvSpPr>
          <p:spPr>
            <a:xfrm>
              <a:off x="4977955" y="271348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9" name="Google Shape;1859;p29"/>
            <p:cNvSpPr/>
            <p:nvPr/>
          </p:nvSpPr>
          <p:spPr>
            <a:xfrm>
              <a:off x="4948237" y="27432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29"/>
            <p:cNvSpPr/>
            <p:nvPr/>
          </p:nvSpPr>
          <p:spPr>
            <a:xfrm>
              <a:off x="4918423" y="271348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1" name="Google Shape;1861;p29"/>
            <p:cNvSpPr/>
            <p:nvPr/>
          </p:nvSpPr>
          <p:spPr>
            <a:xfrm>
              <a:off x="4829174" y="27432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2" name="Google Shape;1862;p29"/>
            <p:cNvSpPr/>
            <p:nvPr/>
          </p:nvSpPr>
          <p:spPr>
            <a:xfrm>
              <a:off x="4888705" y="2772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3" name="Google Shape;1863;p29"/>
            <p:cNvSpPr/>
            <p:nvPr/>
          </p:nvSpPr>
          <p:spPr>
            <a:xfrm>
              <a:off x="5186362" y="2118169"/>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4" name="Google Shape;1864;p29"/>
            <p:cNvSpPr/>
            <p:nvPr/>
          </p:nvSpPr>
          <p:spPr>
            <a:xfrm>
              <a:off x="5186362" y="1939480"/>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29"/>
            <p:cNvSpPr/>
            <p:nvPr/>
          </p:nvSpPr>
          <p:spPr>
            <a:xfrm>
              <a:off x="5364955" y="1641919"/>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29"/>
            <p:cNvSpPr/>
            <p:nvPr/>
          </p:nvSpPr>
          <p:spPr>
            <a:xfrm>
              <a:off x="5335142" y="1641919"/>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7" name="Google Shape;1867;p29"/>
            <p:cNvSpPr/>
            <p:nvPr/>
          </p:nvSpPr>
          <p:spPr>
            <a:xfrm>
              <a:off x="5335142" y="16121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8" name="Google Shape;1868;p29"/>
            <p:cNvSpPr/>
            <p:nvPr/>
          </p:nvSpPr>
          <p:spPr>
            <a:xfrm>
              <a:off x="5335142" y="16716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29"/>
            <p:cNvSpPr/>
            <p:nvPr/>
          </p:nvSpPr>
          <p:spPr>
            <a:xfrm>
              <a:off x="5245893" y="176098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29"/>
            <p:cNvSpPr/>
            <p:nvPr/>
          </p:nvSpPr>
          <p:spPr>
            <a:xfrm>
              <a:off x="5186362" y="1731168"/>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1" name="Google Shape;1871;p29"/>
            <p:cNvSpPr/>
            <p:nvPr/>
          </p:nvSpPr>
          <p:spPr>
            <a:xfrm>
              <a:off x="5216080" y="179070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2" name="Google Shape;1872;p29"/>
            <p:cNvSpPr/>
            <p:nvPr/>
          </p:nvSpPr>
          <p:spPr>
            <a:xfrm>
              <a:off x="5156548" y="182041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3" name="Google Shape;1873;p29"/>
            <p:cNvSpPr/>
            <p:nvPr/>
          </p:nvSpPr>
          <p:spPr>
            <a:xfrm>
              <a:off x="5245893" y="182041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4" name="Google Shape;1874;p29"/>
            <p:cNvSpPr/>
            <p:nvPr/>
          </p:nvSpPr>
          <p:spPr>
            <a:xfrm>
              <a:off x="5186362" y="1701355"/>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5" name="Google Shape;1875;p29"/>
            <p:cNvSpPr/>
            <p:nvPr/>
          </p:nvSpPr>
          <p:spPr>
            <a:xfrm>
              <a:off x="5364955" y="1880044"/>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29"/>
            <p:cNvSpPr/>
            <p:nvPr/>
          </p:nvSpPr>
          <p:spPr>
            <a:xfrm>
              <a:off x="5335142" y="1850231"/>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29"/>
            <p:cNvSpPr/>
            <p:nvPr/>
          </p:nvSpPr>
          <p:spPr>
            <a:xfrm>
              <a:off x="5364955" y="1850231"/>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8" name="Google Shape;1878;p29"/>
            <p:cNvSpPr/>
            <p:nvPr/>
          </p:nvSpPr>
          <p:spPr>
            <a:xfrm>
              <a:off x="5394673" y="176098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9" name="Google Shape;1879;p29"/>
            <p:cNvSpPr/>
            <p:nvPr/>
          </p:nvSpPr>
          <p:spPr>
            <a:xfrm>
              <a:off x="5364955" y="17907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0" name="Google Shape;1880;p29"/>
            <p:cNvSpPr/>
            <p:nvPr/>
          </p:nvSpPr>
          <p:spPr>
            <a:xfrm>
              <a:off x="5394673" y="17907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152818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6" name="Google Shape;1886;p30"/>
          <p:cNvSpPr txBox="1">
            <a:spLocks noGrp="1"/>
          </p:cNvSpPr>
          <p:nvPr>
            <p:ph type="title"/>
          </p:nvPr>
        </p:nvSpPr>
        <p:spPr>
          <a:xfrm>
            <a:off x="713225" y="521225"/>
            <a:ext cx="4761000" cy="8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Introduction</a:t>
            </a:r>
            <a:endParaRPr dirty="0"/>
          </a:p>
        </p:txBody>
      </p:sp>
      <p:sp>
        <p:nvSpPr>
          <p:cNvPr id="1887" name="Google Shape;1887;p30"/>
          <p:cNvSpPr txBox="1">
            <a:spLocks noGrp="1"/>
          </p:cNvSpPr>
          <p:nvPr>
            <p:ph type="subTitle" idx="1"/>
          </p:nvPr>
        </p:nvSpPr>
        <p:spPr>
          <a:xfrm>
            <a:off x="849300" y="1425388"/>
            <a:ext cx="3722700" cy="2511238"/>
          </a:xfrm>
          <a:prstGeom prst="rect">
            <a:avLst/>
          </a:prstGeom>
        </p:spPr>
        <p:txBody>
          <a:bodyPr spcFirstLastPara="1" wrap="square" lIns="91425" tIns="91425" rIns="91425" bIns="91425" anchor="t" anchorCtr="0">
            <a:noAutofit/>
          </a:bodyPr>
          <a:lstStyle/>
          <a:p>
            <a:pPr marL="0" lvl="0" indent="0" algn="just" rtl="0">
              <a:lnSpc>
                <a:spcPct val="150000"/>
              </a:lnSpc>
              <a:spcBef>
                <a:spcPts val="1000"/>
              </a:spcBef>
              <a:spcAft>
                <a:spcPts val="0"/>
              </a:spcAft>
              <a:buNone/>
            </a:pPr>
            <a:r>
              <a:rPr lang="en-US" b="1" dirty="0"/>
              <a:t>Game Title:</a:t>
            </a:r>
            <a:r>
              <a:rPr lang="en-US" dirty="0"/>
              <a:t> Mystic Forest </a:t>
            </a:r>
          </a:p>
          <a:p>
            <a:pPr marL="0" lvl="0" indent="0" algn="just" rtl="0">
              <a:lnSpc>
                <a:spcPct val="150000"/>
              </a:lnSpc>
              <a:spcBef>
                <a:spcPts val="1000"/>
              </a:spcBef>
              <a:spcAft>
                <a:spcPts val="0"/>
              </a:spcAft>
              <a:buNone/>
            </a:pPr>
            <a:r>
              <a:rPr lang="en-US" b="1" dirty="0"/>
              <a:t>Genre:</a:t>
            </a:r>
            <a:r>
              <a:rPr lang="en-US" dirty="0"/>
              <a:t> Role-Playing Game (RPG) </a:t>
            </a:r>
          </a:p>
          <a:p>
            <a:pPr marL="0" lvl="0" indent="0" algn="just" rtl="0">
              <a:lnSpc>
                <a:spcPct val="150000"/>
              </a:lnSpc>
              <a:spcBef>
                <a:spcPts val="1000"/>
              </a:spcBef>
              <a:spcAft>
                <a:spcPts val="0"/>
              </a:spcAft>
              <a:buNone/>
            </a:pPr>
            <a:r>
              <a:rPr lang="en-US" b="1" dirty="0"/>
              <a:t>Gameplay:</a:t>
            </a:r>
            <a:r>
              <a:rPr lang="en-US" dirty="0"/>
              <a:t> Play as an adventurer on a quest to rescue a princess who has been captured within a mysterious forest. Defeat the monsters that lurk in the woods, collect coins, and gather items to aid you on your journey.</a:t>
            </a:r>
            <a:endParaRPr dirty="0"/>
          </a:p>
        </p:txBody>
      </p:sp>
      <p:pic>
        <p:nvPicPr>
          <p:cNvPr id="7" name="Picture 6">
            <a:extLst>
              <a:ext uri="{FF2B5EF4-FFF2-40B4-BE49-F238E27FC236}">
                <a16:creationId xmlns:a16="http://schemas.microsoft.com/office/drawing/2014/main" id="{85FABE2C-1CE5-1771-AAD9-3348A17A9E18}"/>
              </a:ext>
            </a:extLst>
          </p:cNvPr>
          <p:cNvPicPr>
            <a:picLocks noChangeAspect="1"/>
          </p:cNvPicPr>
          <p:nvPr/>
        </p:nvPicPr>
        <p:blipFill>
          <a:blip r:embed="rId3"/>
          <a:stretch>
            <a:fillRect/>
          </a:stretch>
        </p:blipFill>
        <p:spPr>
          <a:xfrm>
            <a:off x="4793877" y="646205"/>
            <a:ext cx="2562455" cy="1925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1F873900-0AD2-4C36-FA3E-14A374C58D65}"/>
              </a:ext>
            </a:extLst>
          </p:cNvPr>
          <p:cNvPicPr>
            <a:picLocks noChangeAspect="1"/>
          </p:cNvPicPr>
          <p:nvPr/>
        </p:nvPicPr>
        <p:blipFill>
          <a:blip r:embed="rId4"/>
          <a:stretch>
            <a:fillRect/>
          </a:stretch>
        </p:blipFill>
        <p:spPr>
          <a:xfrm>
            <a:off x="6248506" y="2700614"/>
            <a:ext cx="2411399" cy="18207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29"/>
          <p:cNvSpPr txBox="1">
            <a:spLocks noGrp="1"/>
          </p:cNvSpPr>
          <p:nvPr>
            <p:ph type="title"/>
          </p:nvPr>
        </p:nvSpPr>
        <p:spPr>
          <a:xfrm>
            <a:off x="2004914" y="2344325"/>
            <a:ext cx="5067600" cy="55431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Tools</a:t>
            </a:r>
          </a:p>
        </p:txBody>
      </p:sp>
      <p:sp>
        <p:nvSpPr>
          <p:cNvPr id="1467" name="Google Shape;1467;p29"/>
          <p:cNvSpPr txBox="1">
            <a:spLocks noGrp="1"/>
          </p:cNvSpPr>
          <p:nvPr>
            <p:ph type="title" idx="2"/>
          </p:nvPr>
        </p:nvSpPr>
        <p:spPr>
          <a:xfrm>
            <a:off x="3949050" y="1403063"/>
            <a:ext cx="12459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grpSp>
        <p:nvGrpSpPr>
          <p:cNvPr id="1469" name="Google Shape;1469;p29"/>
          <p:cNvGrpSpPr/>
          <p:nvPr/>
        </p:nvGrpSpPr>
        <p:grpSpPr>
          <a:xfrm>
            <a:off x="844484" y="2993057"/>
            <a:ext cx="892968" cy="1339405"/>
            <a:chOff x="6421659" y="3904107"/>
            <a:chExt cx="892968" cy="1339405"/>
          </a:xfrm>
        </p:grpSpPr>
        <p:sp>
          <p:nvSpPr>
            <p:cNvPr id="1470" name="Google Shape;1470;p29"/>
            <p:cNvSpPr/>
            <p:nvPr/>
          </p:nvSpPr>
          <p:spPr>
            <a:xfrm>
              <a:off x="6421659" y="3904107"/>
              <a:ext cx="892968" cy="1339405"/>
            </a:xfrm>
            <a:custGeom>
              <a:avLst/>
              <a:gdLst/>
              <a:ahLst/>
              <a:cxnLst/>
              <a:rect l="l" t="t" r="r" b="b"/>
              <a:pathLst>
                <a:path w="892968" h="1339405" extrusionOk="0">
                  <a:moveTo>
                    <a:pt x="863155" y="654748"/>
                  </a:moveTo>
                  <a:lnTo>
                    <a:pt x="833438" y="654748"/>
                  </a:lnTo>
                  <a:lnTo>
                    <a:pt x="833438" y="595313"/>
                  </a:lnTo>
                  <a:lnTo>
                    <a:pt x="803624" y="595313"/>
                  </a:lnTo>
                  <a:lnTo>
                    <a:pt x="803624" y="565499"/>
                  </a:lnTo>
                  <a:lnTo>
                    <a:pt x="773906" y="565499"/>
                  </a:lnTo>
                  <a:lnTo>
                    <a:pt x="773906" y="535686"/>
                  </a:lnTo>
                  <a:lnTo>
                    <a:pt x="714375" y="535686"/>
                  </a:lnTo>
                  <a:lnTo>
                    <a:pt x="714375" y="505968"/>
                  </a:lnTo>
                  <a:lnTo>
                    <a:pt x="595313" y="505968"/>
                  </a:lnTo>
                  <a:lnTo>
                    <a:pt x="595313" y="535686"/>
                  </a:lnTo>
                  <a:lnTo>
                    <a:pt x="535781" y="535686"/>
                  </a:lnTo>
                  <a:lnTo>
                    <a:pt x="535781" y="476250"/>
                  </a:lnTo>
                  <a:lnTo>
                    <a:pt x="565499" y="476250"/>
                  </a:lnTo>
                  <a:lnTo>
                    <a:pt x="565499" y="416623"/>
                  </a:lnTo>
                  <a:lnTo>
                    <a:pt x="565499" y="357188"/>
                  </a:lnTo>
                  <a:lnTo>
                    <a:pt x="565499" y="297561"/>
                  </a:lnTo>
                  <a:lnTo>
                    <a:pt x="535781" y="297561"/>
                  </a:lnTo>
                  <a:lnTo>
                    <a:pt x="535781" y="267843"/>
                  </a:lnTo>
                  <a:lnTo>
                    <a:pt x="505968" y="267843"/>
                  </a:lnTo>
                  <a:lnTo>
                    <a:pt x="505968" y="208312"/>
                  </a:lnTo>
                  <a:lnTo>
                    <a:pt x="535781" y="208312"/>
                  </a:lnTo>
                  <a:lnTo>
                    <a:pt x="535781" y="178498"/>
                  </a:lnTo>
                  <a:lnTo>
                    <a:pt x="565499" y="178498"/>
                  </a:lnTo>
                  <a:lnTo>
                    <a:pt x="565499" y="119063"/>
                  </a:lnTo>
                  <a:lnTo>
                    <a:pt x="595313" y="119063"/>
                  </a:lnTo>
                  <a:lnTo>
                    <a:pt x="595313" y="89249"/>
                  </a:lnTo>
                  <a:lnTo>
                    <a:pt x="565499" y="89249"/>
                  </a:lnTo>
                  <a:lnTo>
                    <a:pt x="565499" y="29718"/>
                  </a:lnTo>
                  <a:lnTo>
                    <a:pt x="535781" y="29718"/>
                  </a:lnTo>
                  <a:lnTo>
                    <a:pt x="535781" y="0"/>
                  </a:lnTo>
                  <a:lnTo>
                    <a:pt x="357188" y="0"/>
                  </a:lnTo>
                  <a:lnTo>
                    <a:pt x="357188" y="29718"/>
                  </a:lnTo>
                  <a:lnTo>
                    <a:pt x="327374" y="29718"/>
                  </a:lnTo>
                  <a:lnTo>
                    <a:pt x="327374" y="89249"/>
                  </a:lnTo>
                  <a:lnTo>
                    <a:pt x="297656" y="89249"/>
                  </a:lnTo>
                  <a:lnTo>
                    <a:pt x="297656" y="119063"/>
                  </a:lnTo>
                  <a:lnTo>
                    <a:pt x="327374" y="119063"/>
                  </a:lnTo>
                  <a:lnTo>
                    <a:pt x="327374" y="178498"/>
                  </a:lnTo>
                  <a:lnTo>
                    <a:pt x="357188" y="178498"/>
                  </a:lnTo>
                  <a:lnTo>
                    <a:pt x="357188" y="208312"/>
                  </a:lnTo>
                  <a:lnTo>
                    <a:pt x="386905" y="208312"/>
                  </a:lnTo>
                  <a:lnTo>
                    <a:pt x="386905" y="267843"/>
                  </a:lnTo>
                  <a:lnTo>
                    <a:pt x="357188" y="267843"/>
                  </a:lnTo>
                  <a:lnTo>
                    <a:pt x="357188" y="297561"/>
                  </a:lnTo>
                  <a:lnTo>
                    <a:pt x="327374" y="297561"/>
                  </a:lnTo>
                  <a:lnTo>
                    <a:pt x="327374" y="357188"/>
                  </a:lnTo>
                  <a:lnTo>
                    <a:pt x="327374" y="416623"/>
                  </a:lnTo>
                  <a:lnTo>
                    <a:pt x="327374" y="476250"/>
                  </a:lnTo>
                  <a:lnTo>
                    <a:pt x="357188" y="476250"/>
                  </a:lnTo>
                  <a:lnTo>
                    <a:pt x="357188" y="535686"/>
                  </a:lnTo>
                  <a:lnTo>
                    <a:pt x="297656" y="535686"/>
                  </a:lnTo>
                  <a:lnTo>
                    <a:pt x="297656" y="505968"/>
                  </a:lnTo>
                  <a:lnTo>
                    <a:pt x="178594" y="505968"/>
                  </a:lnTo>
                  <a:lnTo>
                    <a:pt x="178594" y="535686"/>
                  </a:lnTo>
                  <a:lnTo>
                    <a:pt x="119063" y="535686"/>
                  </a:lnTo>
                  <a:lnTo>
                    <a:pt x="119063" y="565499"/>
                  </a:lnTo>
                  <a:lnTo>
                    <a:pt x="89249" y="565499"/>
                  </a:lnTo>
                  <a:lnTo>
                    <a:pt x="89249" y="595313"/>
                  </a:lnTo>
                  <a:lnTo>
                    <a:pt x="59531" y="595313"/>
                  </a:lnTo>
                  <a:lnTo>
                    <a:pt x="59531" y="654748"/>
                  </a:lnTo>
                  <a:lnTo>
                    <a:pt x="29718" y="654748"/>
                  </a:lnTo>
                  <a:lnTo>
                    <a:pt x="29718" y="714375"/>
                  </a:lnTo>
                  <a:lnTo>
                    <a:pt x="0" y="714375"/>
                  </a:lnTo>
                  <a:lnTo>
                    <a:pt x="0" y="833438"/>
                  </a:lnTo>
                  <a:lnTo>
                    <a:pt x="29718" y="833438"/>
                  </a:lnTo>
                  <a:lnTo>
                    <a:pt x="29718" y="922687"/>
                  </a:lnTo>
                  <a:lnTo>
                    <a:pt x="59531" y="922687"/>
                  </a:lnTo>
                  <a:lnTo>
                    <a:pt x="59531" y="982218"/>
                  </a:lnTo>
                  <a:lnTo>
                    <a:pt x="89249" y="982218"/>
                  </a:lnTo>
                  <a:lnTo>
                    <a:pt x="89249" y="1041749"/>
                  </a:lnTo>
                  <a:lnTo>
                    <a:pt x="119063" y="1041749"/>
                  </a:lnTo>
                  <a:lnTo>
                    <a:pt x="119063" y="1101281"/>
                  </a:lnTo>
                  <a:lnTo>
                    <a:pt x="148780" y="1101281"/>
                  </a:lnTo>
                  <a:lnTo>
                    <a:pt x="148780" y="1130998"/>
                  </a:lnTo>
                  <a:lnTo>
                    <a:pt x="178594" y="1130998"/>
                  </a:lnTo>
                  <a:lnTo>
                    <a:pt x="178594" y="1160812"/>
                  </a:lnTo>
                  <a:lnTo>
                    <a:pt x="208312" y="1160812"/>
                  </a:lnTo>
                  <a:lnTo>
                    <a:pt x="208312" y="1190625"/>
                  </a:lnTo>
                  <a:lnTo>
                    <a:pt x="238125" y="1190625"/>
                  </a:lnTo>
                  <a:lnTo>
                    <a:pt x="238125" y="1220343"/>
                  </a:lnTo>
                  <a:lnTo>
                    <a:pt x="267843" y="1220343"/>
                  </a:lnTo>
                  <a:lnTo>
                    <a:pt x="267843" y="1250061"/>
                  </a:lnTo>
                  <a:lnTo>
                    <a:pt x="297656" y="1250061"/>
                  </a:lnTo>
                  <a:lnTo>
                    <a:pt x="297656" y="1279874"/>
                  </a:lnTo>
                  <a:lnTo>
                    <a:pt x="357188" y="1279874"/>
                  </a:lnTo>
                  <a:lnTo>
                    <a:pt x="357188" y="1309688"/>
                  </a:lnTo>
                  <a:lnTo>
                    <a:pt x="416719" y="1309688"/>
                  </a:lnTo>
                  <a:lnTo>
                    <a:pt x="416719" y="1339406"/>
                  </a:lnTo>
                  <a:lnTo>
                    <a:pt x="476250" y="1339406"/>
                  </a:lnTo>
                  <a:lnTo>
                    <a:pt x="476250" y="1309688"/>
                  </a:lnTo>
                  <a:lnTo>
                    <a:pt x="535781" y="1309688"/>
                  </a:lnTo>
                  <a:lnTo>
                    <a:pt x="535781" y="1279874"/>
                  </a:lnTo>
                  <a:lnTo>
                    <a:pt x="595313" y="1279874"/>
                  </a:lnTo>
                  <a:lnTo>
                    <a:pt x="595313" y="1250061"/>
                  </a:lnTo>
                  <a:lnTo>
                    <a:pt x="625030" y="1250061"/>
                  </a:lnTo>
                  <a:lnTo>
                    <a:pt x="625030" y="1220343"/>
                  </a:lnTo>
                  <a:lnTo>
                    <a:pt x="654844" y="1220343"/>
                  </a:lnTo>
                  <a:lnTo>
                    <a:pt x="654844" y="1190625"/>
                  </a:lnTo>
                  <a:lnTo>
                    <a:pt x="684562" y="1190625"/>
                  </a:lnTo>
                  <a:lnTo>
                    <a:pt x="684562" y="1160812"/>
                  </a:lnTo>
                  <a:lnTo>
                    <a:pt x="714375" y="1160812"/>
                  </a:lnTo>
                  <a:lnTo>
                    <a:pt x="714375" y="1130998"/>
                  </a:lnTo>
                  <a:lnTo>
                    <a:pt x="744093" y="1130998"/>
                  </a:lnTo>
                  <a:lnTo>
                    <a:pt x="744093" y="1101281"/>
                  </a:lnTo>
                  <a:lnTo>
                    <a:pt x="773906" y="1101281"/>
                  </a:lnTo>
                  <a:lnTo>
                    <a:pt x="773906" y="1041749"/>
                  </a:lnTo>
                  <a:lnTo>
                    <a:pt x="803624" y="1041749"/>
                  </a:lnTo>
                  <a:lnTo>
                    <a:pt x="803624" y="982218"/>
                  </a:lnTo>
                  <a:lnTo>
                    <a:pt x="833438" y="982218"/>
                  </a:lnTo>
                  <a:lnTo>
                    <a:pt x="833438" y="922687"/>
                  </a:lnTo>
                  <a:lnTo>
                    <a:pt x="863155" y="922687"/>
                  </a:lnTo>
                  <a:lnTo>
                    <a:pt x="863155" y="833438"/>
                  </a:lnTo>
                  <a:lnTo>
                    <a:pt x="892969" y="833438"/>
                  </a:lnTo>
                  <a:lnTo>
                    <a:pt x="892969" y="714375"/>
                  </a:lnTo>
                  <a:lnTo>
                    <a:pt x="863155" y="714375"/>
                  </a:lnTo>
                  <a:lnTo>
                    <a:pt x="863155" y="654748"/>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71" name="Google Shape;1471;p29"/>
            <p:cNvGrpSpPr/>
            <p:nvPr/>
          </p:nvGrpSpPr>
          <p:grpSpPr>
            <a:xfrm>
              <a:off x="6421659" y="3904107"/>
              <a:ext cx="892873" cy="1339405"/>
              <a:chOff x="6421659" y="3904107"/>
              <a:chExt cx="892873" cy="1339405"/>
            </a:xfrm>
          </p:grpSpPr>
          <p:sp>
            <p:nvSpPr>
              <p:cNvPr id="1472" name="Google Shape;1472;p29"/>
              <p:cNvSpPr/>
              <p:nvPr/>
            </p:nvSpPr>
            <p:spPr>
              <a:xfrm>
                <a:off x="6838378" y="521379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29"/>
              <p:cNvSpPr/>
              <p:nvPr/>
            </p:nvSpPr>
            <p:spPr>
              <a:xfrm>
                <a:off x="6897909" y="518398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29"/>
              <p:cNvSpPr/>
              <p:nvPr/>
            </p:nvSpPr>
            <p:spPr>
              <a:xfrm>
                <a:off x="6957440" y="515416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9"/>
              <p:cNvSpPr/>
              <p:nvPr/>
            </p:nvSpPr>
            <p:spPr>
              <a:xfrm>
                <a:off x="7016971" y="51244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9"/>
              <p:cNvSpPr/>
              <p:nvPr/>
            </p:nvSpPr>
            <p:spPr>
              <a:xfrm>
                <a:off x="7046689" y="509473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9"/>
              <p:cNvSpPr/>
              <p:nvPr/>
            </p:nvSpPr>
            <p:spPr>
              <a:xfrm>
                <a:off x="7076503" y="5064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9"/>
              <p:cNvSpPr/>
              <p:nvPr/>
            </p:nvSpPr>
            <p:spPr>
              <a:xfrm>
                <a:off x="7106221" y="50351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9"/>
              <p:cNvSpPr/>
              <p:nvPr/>
            </p:nvSpPr>
            <p:spPr>
              <a:xfrm>
                <a:off x="7136034"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9"/>
              <p:cNvSpPr/>
              <p:nvPr/>
            </p:nvSpPr>
            <p:spPr>
              <a:xfrm>
                <a:off x="7165752" y="4945856"/>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9"/>
              <p:cNvSpPr/>
              <p:nvPr/>
            </p:nvSpPr>
            <p:spPr>
              <a:xfrm>
                <a:off x="7195565" y="488632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9"/>
              <p:cNvSpPr/>
              <p:nvPr/>
            </p:nvSpPr>
            <p:spPr>
              <a:xfrm>
                <a:off x="7225283" y="482679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9"/>
              <p:cNvSpPr/>
              <p:nvPr/>
            </p:nvSpPr>
            <p:spPr>
              <a:xfrm>
                <a:off x="7255096" y="4737544"/>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29"/>
              <p:cNvSpPr/>
              <p:nvPr/>
            </p:nvSpPr>
            <p:spPr>
              <a:xfrm>
                <a:off x="7255096" y="455885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29"/>
              <p:cNvSpPr/>
              <p:nvPr/>
            </p:nvSpPr>
            <p:spPr>
              <a:xfrm>
                <a:off x="7225283" y="449941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9"/>
              <p:cNvSpPr/>
              <p:nvPr/>
            </p:nvSpPr>
            <p:spPr>
              <a:xfrm>
                <a:off x="7195565" y="44696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9"/>
              <p:cNvSpPr/>
              <p:nvPr/>
            </p:nvSpPr>
            <p:spPr>
              <a:xfrm>
                <a:off x="6927627" y="44696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29"/>
              <p:cNvSpPr/>
              <p:nvPr/>
            </p:nvSpPr>
            <p:spPr>
              <a:xfrm>
                <a:off x="7136034" y="443979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29"/>
              <p:cNvSpPr/>
              <p:nvPr/>
            </p:nvSpPr>
            <p:spPr>
              <a:xfrm>
                <a:off x="6957440" y="443979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29"/>
              <p:cNvSpPr/>
              <p:nvPr/>
            </p:nvSpPr>
            <p:spPr>
              <a:xfrm>
                <a:off x="6897909" y="44994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29"/>
              <p:cNvSpPr/>
              <p:nvPr/>
            </p:nvSpPr>
            <p:spPr>
              <a:xfrm>
                <a:off x="7016971" y="4410075"/>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29"/>
              <p:cNvSpPr/>
              <p:nvPr/>
            </p:nvSpPr>
            <p:spPr>
              <a:xfrm>
                <a:off x="7284814" y="4618482"/>
                <a:ext cx="29718" cy="119062"/>
              </a:xfrm>
              <a:custGeom>
                <a:avLst/>
                <a:gdLst/>
                <a:ahLst/>
                <a:cxnLst/>
                <a:rect l="l" t="t" r="r" b="b"/>
                <a:pathLst>
                  <a:path w="29718" h="119062" extrusionOk="0">
                    <a:moveTo>
                      <a:pt x="0" y="0"/>
                    </a:moveTo>
                    <a:lnTo>
                      <a:pt x="29718" y="0"/>
                    </a:lnTo>
                    <a:lnTo>
                      <a:pt x="29718" y="119063"/>
                    </a:lnTo>
                    <a:lnTo>
                      <a:pt x="0" y="11906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29"/>
              <p:cNvSpPr/>
              <p:nvPr/>
            </p:nvSpPr>
            <p:spPr>
              <a:xfrm>
                <a:off x="6778846" y="518398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29"/>
              <p:cNvSpPr/>
              <p:nvPr/>
            </p:nvSpPr>
            <p:spPr>
              <a:xfrm>
                <a:off x="6719315" y="515416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5" name="Google Shape;1495;p29"/>
              <p:cNvSpPr/>
              <p:nvPr/>
            </p:nvSpPr>
            <p:spPr>
              <a:xfrm>
                <a:off x="6689502" y="51244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29"/>
              <p:cNvSpPr/>
              <p:nvPr/>
            </p:nvSpPr>
            <p:spPr>
              <a:xfrm>
                <a:off x="6659784" y="509473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29"/>
              <p:cNvSpPr/>
              <p:nvPr/>
            </p:nvSpPr>
            <p:spPr>
              <a:xfrm>
                <a:off x="6629971" y="5064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9"/>
              <p:cNvSpPr/>
              <p:nvPr/>
            </p:nvSpPr>
            <p:spPr>
              <a:xfrm>
                <a:off x="6600253" y="50351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9"/>
              <p:cNvSpPr/>
              <p:nvPr/>
            </p:nvSpPr>
            <p:spPr>
              <a:xfrm>
                <a:off x="6570439"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9"/>
              <p:cNvSpPr/>
              <p:nvPr/>
            </p:nvSpPr>
            <p:spPr>
              <a:xfrm>
                <a:off x="6540721" y="4945856"/>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29"/>
              <p:cNvSpPr/>
              <p:nvPr/>
            </p:nvSpPr>
            <p:spPr>
              <a:xfrm>
                <a:off x="6510908" y="488632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29"/>
              <p:cNvSpPr/>
              <p:nvPr/>
            </p:nvSpPr>
            <p:spPr>
              <a:xfrm>
                <a:off x="6481190" y="482679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9"/>
              <p:cNvSpPr/>
              <p:nvPr/>
            </p:nvSpPr>
            <p:spPr>
              <a:xfrm>
                <a:off x="6451377" y="4737544"/>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9"/>
              <p:cNvSpPr/>
              <p:nvPr/>
            </p:nvSpPr>
            <p:spPr>
              <a:xfrm>
                <a:off x="6451377" y="455885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29"/>
              <p:cNvSpPr/>
              <p:nvPr/>
            </p:nvSpPr>
            <p:spPr>
              <a:xfrm>
                <a:off x="6481190" y="449941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29"/>
              <p:cNvSpPr/>
              <p:nvPr/>
            </p:nvSpPr>
            <p:spPr>
              <a:xfrm>
                <a:off x="6510908" y="458866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9"/>
              <p:cNvSpPr/>
              <p:nvPr/>
            </p:nvSpPr>
            <p:spPr>
              <a:xfrm>
                <a:off x="6510908" y="4707731"/>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9"/>
              <p:cNvSpPr/>
              <p:nvPr/>
            </p:nvSpPr>
            <p:spPr>
              <a:xfrm>
                <a:off x="6540721" y="479698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9"/>
              <p:cNvSpPr/>
              <p:nvPr/>
            </p:nvSpPr>
            <p:spPr>
              <a:xfrm>
                <a:off x="6570439" y="485660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9"/>
              <p:cNvSpPr/>
              <p:nvPr/>
            </p:nvSpPr>
            <p:spPr>
              <a:xfrm>
                <a:off x="6600253" y="491604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9"/>
              <p:cNvSpPr/>
              <p:nvPr/>
            </p:nvSpPr>
            <p:spPr>
              <a:xfrm>
                <a:off x="6629971" y="49756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9"/>
              <p:cNvSpPr/>
              <p:nvPr/>
            </p:nvSpPr>
            <p:spPr>
              <a:xfrm>
                <a:off x="6659784"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9"/>
              <p:cNvSpPr/>
              <p:nvPr/>
            </p:nvSpPr>
            <p:spPr>
              <a:xfrm>
                <a:off x="6689502" y="50351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9"/>
              <p:cNvSpPr/>
              <p:nvPr/>
            </p:nvSpPr>
            <p:spPr>
              <a:xfrm>
                <a:off x="6719315" y="5064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29"/>
              <p:cNvSpPr/>
              <p:nvPr/>
            </p:nvSpPr>
            <p:spPr>
              <a:xfrm>
                <a:off x="6987158" y="5064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29"/>
              <p:cNvSpPr/>
              <p:nvPr/>
            </p:nvSpPr>
            <p:spPr>
              <a:xfrm>
                <a:off x="7016971" y="50351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9"/>
              <p:cNvSpPr/>
              <p:nvPr/>
            </p:nvSpPr>
            <p:spPr>
              <a:xfrm>
                <a:off x="7046689"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9"/>
              <p:cNvSpPr/>
              <p:nvPr/>
            </p:nvSpPr>
            <p:spPr>
              <a:xfrm>
                <a:off x="7076503" y="49756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9"/>
              <p:cNvSpPr/>
              <p:nvPr/>
            </p:nvSpPr>
            <p:spPr>
              <a:xfrm>
                <a:off x="7106221" y="491604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9"/>
              <p:cNvSpPr/>
              <p:nvPr/>
            </p:nvSpPr>
            <p:spPr>
              <a:xfrm>
                <a:off x="7136034" y="485660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9"/>
              <p:cNvSpPr/>
              <p:nvPr/>
            </p:nvSpPr>
            <p:spPr>
              <a:xfrm>
                <a:off x="7165752" y="479698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29"/>
              <p:cNvSpPr/>
              <p:nvPr/>
            </p:nvSpPr>
            <p:spPr>
              <a:xfrm>
                <a:off x="7225283" y="464820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29"/>
              <p:cNvSpPr/>
              <p:nvPr/>
            </p:nvSpPr>
            <p:spPr>
              <a:xfrm>
                <a:off x="7195565" y="458866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9"/>
              <p:cNvSpPr/>
              <p:nvPr/>
            </p:nvSpPr>
            <p:spPr>
              <a:xfrm>
                <a:off x="7165752" y="452913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9"/>
              <p:cNvSpPr/>
              <p:nvPr/>
            </p:nvSpPr>
            <p:spPr>
              <a:xfrm>
                <a:off x="7106221" y="4499419"/>
                <a:ext cx="59531" cy="30099"/>
              </a:xfrm>
              <a:custGeom>
                <a:avLst/>
                <a:gdLst/>
                <a:ahLst/>
                <a:cxnLst/>
                <a:rect l="l" t="t" r="r" b="b"/>
                <a:pathLst>
                  <a:path w="59531" h="30099" extrusionOk="0">
                    <a:moveTo>
                      <a:pt x="0" y="0"/>
                    </a:moveTo>
                    <a:lnTo>
                      <a:pt x="59531" y="0"/>
                    </a:lnTo>
                    <a:lnTo>
                      <a:pt x="59531" y="30099"/>
                    </a:lnTo>
                    <a:lnTo>
                      <a:pt x="0" y="30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9"/>
              <p:cNvSpPr/>
              <p:nvPr/>
            </p:nvSpPr>
            <p:spPr>
              <a:xfrm>
                <a:off x="7046689" y="4469606"/>
                <a:ext cx="59531" cy="30099"/>
              </a:xfrm>
              <a:custGeom>
                <a:avLst/>
                <a:gdLst/>
                <a:ahLst/>
                <a:cxnLst/>
                <a:rect l="l" t="t" r="r" b="b"/>
                <a:pathLst>
                  <a:path w="59531" h="30099" extrusionOk="0">
                    <a:moveTo>
                      <a:pt x="0" y="0"/>
                    </a:moveTo>
                    <a:lnTo>
                      <a:pt x="59531" y="0"/>
                    </a:lnTo>
                    <a:lnTo>
                      <a:pt x="59531" y="30099"/>
                    </a:lnTo>
                    <a:lnTo>
                      <a:pt x="0" y="30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9"/>
              <p:cNvSpPr/>
              <p:nvPr/>
            </p:nvSpPr>
            <p:spPr>
              <a:xfrm>
                <a:off x="6987158" y="4499419"/>
                <a:ext cx="59531" cy="30099"/>
              </a:xfrm>
              <a:custGeom>
                <a:avLst/>
                <a:gdLst/>
                <a:ahLst/>
                <a:cxnLst/>
                <a:rect l="l" t="t" r="r" b="b"/>
                <a:pathLst>
                  <a:path w="59531" h="30099" extrusionOk="0">
                    <a:moveTo>
                      <a:pt x="0" y="0"/>
                    </a:moveTo>
                    <a:lnTo>
                      <a:pt x="59531" y="0"/>
                    </a:lnTo>
                    <a:lnTo>
                      <a:pt x="59531" y="30099"/>
                    </a:lnTo>
                    <a:lnTo>
                      <a:pt x="0" y="30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9"/>
              <p:cNvSpPr/>
              <p:nvPr/>
            </p:nvSpPr>
            <p:spPr>
              <a:xfrm>
                <a:off x="6957440" y="4529137"/>
                <a:ext cx="29718" cy="30099"/>
              </a:xfrm>
              <a:custGeom>
                <a:avLst/>
                <a:gdLst/>
                <a:ahLst/>
                <a:cxnLst/>
                <a:rect l="l" t="t" r="r" b="b"/>
                <a:pathLst>
                  <a:path w="29718" h="30099" extrusionOk="0">
                    <a:moveTo>
                      <a:pt x="0" y="0"/>
                    </a:moveTo>
                    <a:lnTo>
                      <a:pt x="29718" y="0"/>
                    </a:lnTo>
                    <a:lnTo>
                      <a:pt x="29718" y="30099"/>
                    </a:lnTo>
                    <a:lnTo>
                      <a:pt x="0" y="30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29"/>
              <p:cNvSpPr/>
              <p:nvPr/>
            </p:nvSpPr>
            <p:spPr>
              <a:xfrm>
                <a:off x="7195565" y="4707731"/>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29"/>
              <p:cNvSpPr/>
              <p:nvPr/>
            </p:nvSpPr>
            <p:spPr>
              <a:xfrm>
                <a:off x="6749033" y="509473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9"/>
              <p:cNvSpPr/>
              <p:nvPr/>
            </p:nvSpPr>
            <p:spPr>
              <a:xfrm>
                <a:off x="6927627" y="509473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9"/>
              <p:cNvSpPr/>
              <p:nvPr/>
            </p:nvSpPr>
            <p:spPr>
              <a:xfrm>
                <a:off x="6808564" y="5124450"/>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9"/>
              <p:cNvSpPr/>
              <p:nvPr/>
            </p:nvSpPr>
            <p:spPr>
              <a:xfrm>
                <a:off x="6778846" y="4856607"/>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29"/>
              <p:cNvSpPr/>
              <p:nvPr/>
            </p:nvSpPr>
            <p:spPr>
              <a:xfrm>
                <a:off x="6957440" y="4826793"/>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29"/>
              <p:cNvSpPr/>
              <p:nvPr/>
            </p:nvSpPr>
            <p:spPr>
              <a:xfrm>
                <a:off x="6689502" y="4826793"/>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29"/>
              <p:cNvSpPr/>
              <p:nvPr/>
            </p:nvSpPr>
            <p:spPr>
              <a:xfrm>
                <a:off x="7046689" y="479698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29"/>
              <p:cNvSpPr/>
              <p:nvPr/>
            </p:nvSpPr>
            <p:spPr>
              <a:xfrm>
                <a:off x="6629971" y="479698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29"/>
              <p:cNvSpPr/>
              <p:nvPr/>
            </p:nvSpPr>
            <p:spPr>
              <a:xfrm>
                <a:off x="6629971" y="473754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29"/>
              <p:cNvSpPr/>
              <p:nvPr/>
            </p:nvSpPr>
            <p:spPr>
              <a:xfrm>
                <a:off x="6689502" y="470773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29"/>
              <p:cNvSpPr/>
              <p:nvPr/>
            </p:nvSpPr>
            <p:spPr>
              <a:xfrm>
                <a:off x="7046689" y="473754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29"/>
              <p:cNvSpPr/>
              <p:nvPr/>
            </p:nvSpPr>
            <p:spPr>
              <a:xfrm>
                <a:off x="6987158" y="470773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29"/>
              <p:cNvSpPr/>
              <p:nvPr/>
            </p:nvSpPr>
            <p:spPr>
              <a:xfrm>
                <a:off x="6749033" y="4677918"/>
                <a:ext cx="238125" cy="29718"/>
              </a:xfrm>
              <a:custGeom>
                <a:avLst/>
                <a:gdLst/>
                <a:ahLst/>
                <a:cxnLst/>
                <a:rect l="l" t="t" r="r" b="b"/>
                <a:pathLst>
                  <a:path w="238125" h="29718" extrusionOk="0">
                    <a:moveTo>
                      <a:pt x="0" y="0"/>
                    </a:moveTo>
                    <a:lnTo>
                      <a:pt x="238125" y="0"/>
                    </a:lnTo>
                    <a:lnTo>
                      <a:pt x="238125"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9"/>
              <p:cNvSpPr/>
              <p:nvPr/>
            </p:nvSpPr>
            <p:spPr>
              <a:xfrm>
                <a:off x="7106221" y="476726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9"/>
              <p:cNvSpPr/>
              <p:nvPr/>
            </p:nvSpPr>
            <p:spPr>
              <a:xfrm>
                <a:off x="6600253" y="476726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9"/>
              <p:cNvSpPr/>
              <p:nvPr/>
            </p:nvSpPr>
            <p:spPr>
              <a:xfrm>
                <a:off x="6838378" y="518398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9"/>
              <p:cNvSpPr/>
              <p:nvPr/>
            </p:nvSpPr>
            <p:spPr>
              <a:xfrm>
                <a:off x="6838378" y="515416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9"/>
              <p:cNvSpPr/>
              <p:nvPr/>
            </p:nvSpPr>
            <p:spPr>
              <a:xfrm>
                <a:off x="6868096" y="441007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9"/>
              <p:cNvSpPr/>
              <p:nvPr/>
            </p:nvSpPr>
            <p:spPr>
              <a:xfrm>
                <a:off x="7136034" y="49160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9"/>
              <p:cNvSpPr/>
              <p:nvPr/>
            </p:nvSpPr>
            <p:spPr>
              <a:xfrm>
                <a:off x="7106220" y="4945856"/>
                <a:ext cx="59531" cy="89249"/>
              </a:xfrm>
              <a:custGeom>
                <a:avLst/>
                <a:gdLst/>
                <a:ahLst/>
                <a:cxnLst/>
                <a:rect l="l" t="t" r="r" b="b"/>
                <a:pathLst>
                  <a:path w="59531" h="89249" extrusionOk="0">
                    <a:moveTo>
                      <a:pt x="59531" y="0"/>
                    </a:moveTo>
                    <a:lnTo>
                      <a:pt x="59531" y="59531"/>
                    </a:lnTo>
                    <a:lnTo>
                      <a:pt x="29813" y="59531"/>
                    </a:lnTo>
                    <a:lnTo>
                      <a:pt x="29813" y="89249"/>
                    </a:lnTo>
                    <a:lnTo>
                      <a:pt x="0" y="89249"/>
                    </a:lnTo>
                    <a:lnTo>
                      <a:pt x="0" y="29813"/>
                    </a:lnTo>
                    <a:lnTo>
                      <a:pt x="29813" y="29813"/>
                    </a:lnTo>
                    <a:lnTo>
                      <a:pt x="29813" y="0"/>
                    </a:lnTo>
                    <a:lnTo>
                      <a:pt x="5953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29"/>
              <p:cNvSpPr/>
              <p:nvPr/>
            </p:nvSpPr>
            <p:spPr>
              <a:xfrm>
                <a:off x="7076503"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29"/>
              <p:cNvSpPr/>
              <p:nvPr/>
            </p:nvSpPr>
            <p:spPr>
              <a:xfrm>
                <a:off x="7046689" y="503510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29"/>
              <p:cNvSpPr/>
              <p:nvPr/>
            </p:nvSpPr>
            <p:spPr>
              <a:xfrm>
                <a:off x="7046689" y="5064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29"/>
              <p:cNvSpPr/>
              <p:nvPr/>
            </p:nvSpPr>
            <p:spPr>
              <a:xfrm>
                <a:off x="6897909" y="5124450"/>
                <a:ext cx="119062" cy="59531"/>
              </a:xfrm>
              <a:custGeom>
                <a:avLst/>
                <a:gdLst/>
                <a:ahLst/>
                <a:cxnLst/>
                <a:rect l="l" t="t" r="r" b="b"/>
                <a:pathLst>
                  <a:path w="119062" h="59531" extrusionOk="0">
                    <a:moveTo>
                      <a:pt x="119063" y="0"/>
                    </a:moveTo>
                    <a:lnTo>
                      <a:pt x="119063" y="29718"/>
                    </a:lnTo>
                    <a:lnTo>
                      <a:pt x="59531" y="29718"/>
                    </a:lnTo>
                    <a:lnTo>
                      <a:pt x="59531" y="59531"/>
                    </a:lnTo>
                    <a:lnTo>
                      <a:pt x="0" y="59531"/>
                    </a:lnTo>
                    <a:lnTo>
                      <a:pt x="0" y="29718"/>
                    </a:lnTo>
                    <a:lnTo>
                      <a:pt x="29718" y="29718"/>
                    </a:lnTo>
                    <a:lnTo>
                      <a:pt x="29718" y="0"/>
                    </a:lnTo>
                    <a:lnTo>
                      <a:pt x="11906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9"/>
              <p:cNvSpPr/>
              <p:nvPr/>
            </p:nvSpPr>
            <p:spPr>
              <a:xfrm>
                <a:off x="7016971" y="506491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9"/>
              <p:cNvSpPr/>
              <p:nvPr/>
            </p:nvSpPr>
            <p:spPr>
              <a:xfrm>
                <a:off x="6987158" y="509473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29"/>
              <p:cNvSpPr/>
              <p:nvPr/>
            </p:nvSpPr>
            <p:spPr>
              <a:xfrm>
                <a:off x="6481190" y="464820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29"/>
              <p:cNvSpPr/>
              <p:nvPr/>
            </p:nvSpPr>
            <p:spPr>
              <a:xfrm>
                <a:off x="6510908" y="44696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29"/>
              <p:cNvSpPr/>
              <p:nvPr/>
            </p:nvSpPr>
            <p:spPr>
              <a:xfrm>
                <a:off x="6540721" y="452913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29"/>
              <p:cNvSpPr/>
              <p:nvPr/>
            </p:nvSpPr>
            <p:spPr>
              <a:xfrm>
                <a:off x="6778846" y="44696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9"/>
              <p:cNvSpPr/>
              <p:nvPr/>
            </p:nvSpPr>
            <p:spPr>
              <a:xfrm>
                <a:off x="6778846" y="438035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29"/>
              <p:cNvSpPr/>
              <p:nvPr/>
            </p:nvSpPr>
            <p:spPr>
              <a:xfrm>
                <a:off x="6927627" y="438035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29"/>
              <p:cNvSpPr/>
              <p:nvPr/>
            </p:nvSpPr>
            <p:spPr>
              <a:xfrm>
                <a:off x="6749033" y="432073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29"/>
              <p:cNvSpPr/>
              <p:nvPr/>
            </p:nvSpPr>
            <p:spPr>
              <a:xfrm>
                <a:off x="6778846" y="432073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29"/>
              <p:cNvSpPr/>
              <p:nvPr/>
            </p:nvSpPr>
            <p:spPr>
              <a:xfrm>
                <a:off x="6778846" y="423148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29"/>
              <p:cNvSpPr/>
              <p:nvPr/>
            </p:nvSpPr>
            <p:spPr>
              <a:xfrm>
                <a:off x="6778846" y="39635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29"/>
              <p:cNvSpPr/>
              <p:nvPr/>
            </p:nvSpPr>
            <p:spPr>
              <a:xfrm>
                <a:off x="6927627" y="39635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29"/>
              <p:cNvSpPr/>
              <p:nvPr/>
            </p:nvSpPr>
            <p:spPr>
              <a:xfrm>
                <a:off x="6749033" y="4261294"/>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29"/>
              <p:cNvSpPr/>
              <p:nvPr/>
            </p:nvSpPr>
            <p:spPr>
              <a:xfrm>
                <a:off x="6957440" y="4261294"/>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29"/>
              <p:cNvSpPr/>
              <p:nvPr/>
            </p:nvSpPr>
            <p:spPr>
              <a:xfrm>
                <a:off x="6897909" y="432073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29"/>
              <p:cNvSpPr/>
              <p:nvPr/>
            </p:nvSpPr>
            <p:spPr>
              <a:xfrm>
                <a:off x="6897909" y="423148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29"/>
              <p:cNvSpPr/>
              <p:nvPr/>
            </p:nvSpPr>
            <p:spPr>
              <a:xfrm>
                <a:off x="6838378" y="435054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29"/>
              <p:cNvSpPr/>
              <p:nvPr/>
            </p:nvSpPr>
            <p:spPr>
              <a:xfrm>
                <a:off x="6778846" y="4261294"/>
                <a:ext cx="178593" cy="89249"/>
              </a:xfrm>
              <a:custGeom>
                <a:avLst/>
                <a:gdLst/>
                <a:ahLst/>
                <a:cxnLst/>
                <a:rect l="l" t="t" r="r" b="b"/>
                <a:pathLst>
                  <a:path w="178593" h="89249" extrusionOk="0">
                    <a:moveTo>
                      <a:pt x="178594" y="0"/>
                    </a:moveTo>
                    <a:lnTo>
                      <a:pt x="178594" y="59436"/>
                    </a:lnTo>
                    <a:lnTo>
                      <a:pt x="119063" y="59436"/>
                    </a:lnTo>
                    <a:lnTo>
                      <a:pt x="119063" y="89249"/>
                    </a:lnTo>
                    <a:lnTo>
                      <a:pt x="59531" y="89249"/>
                    </a:lnTo>
                    <a:lnTo>
                      <a:pt x="59531" y="59436"/>
                    </a:lnTo>
                    <a:lnTo>
                      <a:pt x="0" y="59436"/>
                    </a:lnTo>
                    <a:lnTo>
                      <a:pt x="0" y="0"/>
                    </a:lnTo>
                    <a:lnTo>
                      <a:pt x="59531" y="0"/>
                    </a:lnTo>
                    <a:lnTo>
                      <a:pt x="59531" y="29718"/>
                    </a:lnTo>
                    <a:lnTo>
                      <a:pt x="119063" y="29718"/>
                    </a:lnTo>
                    <a:lnTo>
                      <a:pt x="119063" y="0"/>
                    </a:lnTo>
                    <a:lnTo>
                      <a:pt x="178594"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3" name="Google Shape;1573;p29"/>
              <p:cNvSpPr/>
              <p:nvPr/>
            </p:nvSpPr>
            <p:spPr>
              <a:xfrm>
                <a:off x="6838378" y="426129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29"/>
              <p:cNvSpPr/>
              <p:nvPr/>
            </p:nvSpPr>
            <p:spPr>
              <a:xfrm>
                <a:off x="6808564" y="3993356"/>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9"/>
              <p:cNvSpPr/>
              <p:nvPr/>
            </p:nvSpPr>
            <p:spPr>
              <a:xfrm>
                <a:off x="6778846" y="3904107"/>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9"/>
              <p:cNvSpPr/>
              <p:nvPr/>
            </p:nvSpPr>
            <p:spPr>
              <a:xfrm>
                <a:off x="6957440" y="432073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9"/>
              <p:cNvSpPr/>
              <p:nvPr/>
            </p:nvSpPr>
            <p:spPr>
              <a:xfrm>
                <a:off x="6540721" y="443979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9"/>
              <p:cNvSpPr/>
              <p:nvPr/>
            </p:nvSpPr>
            <p:spPr>
              <a:xfrm>
                <a:off x="6570439" y="4499419"/>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9"/>
              <p:cNvSpPr/>
              <p:nvPr/>
            </p:nvSpPr>
            <p:spPr>
              <a:xfrm>
                <a:off x="6719315" y="443979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9"/>
              <p:cNvSpPr/>
              <p:nvPr/>
            </p:nvSpPr>
            <p:spPr>
              <a:xfrm>
                <a:off x="6808564" y="44994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9"/>
              <p:cNvSpPr/>
              <p:nvPr/>
            </p:nvSpPr>
            <p:spPr>
              <a:xfrm>
                <a:off x="6600253" y="4410075"/>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9"/>
              <p:cNvSpPr/>
              <p:nvPr/>
            </p:nvSpPr>
            <p:spPr>
              <a:xfrm>
                <a:off x="6629971" y="4469606"/>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9"/>
              <p:cNvSpPr/>
              <p:nvPr/>
            </p:nvSpPr>
            <p:spPr>
              <a:xfrm>
                <a:off x="6689502" y="4499419"/>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9"/>
              <p:cNvSpPr/>
              <p:nvPr/>
            </p:nvSpPr>
            <p:spPr>
              <a:xfrm>
                <a:off x="6749033" y="45291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9"/>
              <p:cNvSpPr/>
              <p:nvPr/>
            </p:nvSpPr>
            <p:spPr>
              <a:xfrm>
                <a:off x="6421659" y="4618482"/>
                <a:ext cx="29718" cy="119062"/>
              </a:xfrm>
              <a:custGeom>
                <a:avLst/>
                <a:gdLst/>
                <a:ahLst/>
                <a:cxnLst/>
                <a:rect l="l" t="t" r="r" b="b"/>
                <a:pathLst>
                  <a:path w="29718" h="119062" extrusionOk="0">
                    <a:moveTo>
                      <a:pt x="0" y="0"/>
                    </a:moveTo>
                    <a:lnTo>
                      <a:pt x="29718" y="0"/>
                    </a:lnTo>
                    <a:lnTo>
                      <a:pt x="29718" y="119063"/>
                    </a:lnTo>
                    <a:lnTo>
                      <a:pt x="0" y="11906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29"/>
              <p:cNvSpPr/>
              <p:nvPr/>
            </p:nvSpPr>
            <p:spPr>
              <a:xfrm>
                <a:off x="6778846" y="41719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29"/>
              <p:cNvSpPr/>
              <p:nvPr/>
            </p:nvSpPr>
            <p:spPr>
              <a:xfrm>
                <a:off x="6808564" y="411241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29"/>
              <p:cNvSpPr/>
              <p:nvPr/>
            </p:nvSpPr>
            <p:spPr>
              <a:xfrm>
                <a:off x="6927627" y="41719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9"/>
              <p:cNvSpPr/>
              <p:nvPr/>
            </p:nvSpPr>
            <p:spPr>
              <a:xfrm>
                <a:off x="6927627" y="40826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29"/>
              <p:cNvSpPr/>
              <p:nvPr/>
            </p:nvSpPr>
            <p:spPr>
              <a:xfrm>
                <a:off x="6778846" y="40826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29"/>
              <p:cNvSpPr/>
              <p:nvPr/>
            </p:nvSpPr>
            <p:spPr>
              <a:xfrm>
                <a:off x="6719315" y="39933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29"/>
              <p:cNvSpPr/>
              <p:nvPr/>
            </p:nvSpPr>
            <p:spPr>
              <a:xfrm>
                <a:off x="6987158" y="39933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29"/>
              <p:cNvSpPr/>
              <p:nvPr/>
            </p:nvSpPr>
            <p:spPr>
              <a:xfrm>
                <a:off x="6957440" y="393382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29"/>
              <p:cNvSpPr/>
              <p:nvPr/>
            </p:nvSpPr>
            <p:spPr>
              <a:xfrm>
                <a:off x="6778846" y="3933825"/>
                <a:ext cx="178593" cy="59531"/>
              </a:xfrm>
              <a:custGeom>
                <a:avLst/>
                <a:gdLst/>
                <a:ahLst/>
                <a:cxnLst/>
                <a:rect l="l" t="t" r="r" b="b"/>
                <a:pathLst>
                  <a:path w="178593" h="59531" extrusionOk="0">
                    <a:moveTo>
                      <a:pt x="178594" y="0"/>
                    </a:moveTo>
                    <a:lnTo>
                      <a:pt x="178594" y="29718"/>
                    </a:lnTo>
                    <a:lnTo>
                      <a:pt x="148780" y="29718"/>
                    </a:lnTo>
                    <a:lnTo>
                      <a:pt x="148780" y="59531"/>
                    </a:lnTo>
                    <a:lnTo>
                      <a:pt x="29718" y="59531"/>
                    </a:lnTo>
                    <a:lnTo>
                      <a:pt x="29718" y="29718"/>
                    </a:lnTo>
                    <a:lnTo>
                      <a:pt x="0" y="29718"/>
                    </a:lnTo>
                    <a:lnTo>
                      <a:pt x="0" y="0"/>
                    </a:lnTo>
                    <a:lnTo>
                      <a:pt x="17859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29"/>
              <p:cNvSpPr/>
              <p:nvPr/>
            </p:nvSpPr>
            <p:spPr>
              <a:xfrm>
                <a:off x="6749033" y="393382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29"/>
              <p:cNvSpPr/>
              <p:nvPr/>
            </p:nvSpPr>
            <p:spPr>
              <a:xfrm>
                <a:off x="6957440" y="402316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29"/>
              <p:cNvSpPr/>
              <p:nvPr/>
            </p:nvSpPr>
            <p:spPr>
              <a:xfrm>
                <a:off x="6749033" y="402316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29"/>
              <p:cNvSpPr/>
              <p:nvPr/>
            </p:nvSpPr>
            <p:spPr>
              <a:xfrm>
                <a:off x="6897909" y="411241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29"/>
              <p:cNvSpPr/>
              <p:nvPr/>
            </p:nvSpPr>
            <p:spPr>
              <a:xfrm>
                <a:off x="6749033" y="420166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29"/>
              <p:cNvSpPr/>
              <p:nvPr/>
            </p:nvSpPr>
            <p:spPr>
              <a:xfrm>
                <a:off x="6957440" y="420166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29"/>
              <p:cNvSpPr/>
              <p:nvPr/>
            </p:nvSpPr>
            <p:spPr>
              <a:xfrm>
                <a:off x="6540721" y="46482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29"/>
              <p:cNvSpPr/>
              <p:nvPr/>
            </p:nvSpPr>
            <p:spPr>
              <a:xfrm>
                <a:off x="6570439" y="461848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3" name="Google Shape;1603;p29"/>
              <p:cNvSpPr/>
              <p:nvPr/>
            </p:nvSpPr>
            <p:spPr>
              <a:xfrm>
                <a:off x="6629971" y="4588668"/>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29"/>
              <p:cNvSpPr/>
              <p:nvPr/>
            </p:nvSpPr>
            <p:spPr>
              <a:xfrm>
                <a:off x="6719315" y="4618482"/>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9"/>
              <p:cNvSpPr/>
              <p:nvPr/>
            </p:nvSpPr>
            <p:spPr>
              <a:xfrm>
                <a:off x="6838378" y="4648200"/>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29"/>
              <p:cNvSpPr/>
              <p:nvPr/>
            </p:nvSpPr>
            <p:spPr>
              <a:xfrm>
                <a:off x="7016971" y="4677918"/>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29"/>
              <p:cNvSpPr/>
              <p:nvPr/>
            </p:nvSpPr>
            <p:spPr>
              <a:xfrm>
                <a:off x="7106221" y="4648200"/>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9"/>
              <p:cNvSpPr/>
              <p:nvPr/>
            </p:nvSpPr>
            <p:spPr>
              <a:xfrm>
                <a:off x="7076503" y="4588668"/>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29"/>
              <p:cNvSpPr/>
              <p:nvPr/>
            </p:nvSpPr>
            <p:spPr>
              <a:xfrm>
                <a:off x="6987158" y="4618482"/>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29"/>
              <p:cNvSpPr/>
              <p:nvPr/>
            </p:nvSpPr>
            <p:spPr>
              <a:xfrm>
                <a:off x="6927627" y="464820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11" name="Google Shape;1611;p29"/>
              <p:cNvGrpSpPr/>
              <p:nvPr/>
            </p:nvGrpSpPr>
            <p:grpSpPr>
              <a:xfrm>
                <a:off x="6927627" y="4945856"/>
                <a:ext cx="89249" cy="89249"/>
                <a:chOff x="6927627" y="4945856"/>
                <a:chExt cx="89249" cy="89249"/>
              </a:xfrm>
            </p:grpSpPr>
            <p:sp>
              <p:nvSpPr>
                <p:cNvPr id="1612" name="Google Shape;1612;p29"/>
                <p:cNvSpPr/>
                <p:nvPr/>
              </p:nvSpPr>
              <p:spPr>
                <a:xfrm>
                  <a:off x="6957440" y="49458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9"/>
                <p:cNvSpPr/>
                <p:nvPr/>
              </p:nvSpPr>
              <p:spPr>
                <a:xfrm>
                  <a:off x="6987158" y="49756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9"/>
                <p:cNvSpPr/>
                <p:nvPr/>
              </p:nvSpPr>
              <p:spPr>
                <a:xfrm>
                  <a:off x="6957440"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9"/>
                <p:cNvSpPr/>
                <p:nvPr/>
              </p:nvSpPr>
              <p:spPr>
                <a:xfrm>
                  <a:off x="6927627" y="49756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16" name="Google Shape;1616;p29"/>
              <p:cNvGrpSpPr/>
              <p:nvPr/>
            </p:nvGrpSpPr>
            <p:grpSpPr>
              <a:xfrm>
                <a:off x="6659784" y="4886325"/>
                <a:ext cx="89249" cy="89249"/>
                <a:chOff x="6659784" y="4886325"/>
                <a:chExt cx="89249" cy="89249"/>
              </a:xfrm>
            </p:grpSpPr>
            <p:sp>
              <p:nvSpPr>
                <p:cNvPr id="1617" name="Google Shape;1617;p29"/>
                <p:cNvSpPr/>
                <p:nvPr/>
              </p:nvSpPr>
              <p:spPr>
                <a:xfrm>
                  <a:off x="6689502" y="488632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9"/>
                <p:cNvSpPr/>
                <p:nvPr/>
              </p:nvSpPr>
              <p:spPr>
                <a:xfrm>
                  <a:off x="6719315" y="49160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9"/>
                <p:cNvSpPr/>
                <p:nvPr/>
              </p:nvSpPr>
              <p:spPr>
                <a:xfrm>
                  <a:off x="6689502" y="49458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29"/>
                <p:cNvSpPr/>
                <p:nvPr/>
              </p:nvSpPr>
              <p:spPr>
                <a:xfrm>
                  <a:off x="6659784" y="49160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21" name="Google Shape;1621;p29"/>
              <p:cNvSpPr/>
              <p:nvPr/>
            </p:nvSpPr>
            <p:spPr>
              <a:xfrm>
                <a:off x="6838378"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29"/>
              <p:cNvSpPr/>
              <p:nvPr/>
            </p:nvSpPr>
            <p:spPr>
              <a:xfrm>
                <a:off x="7136034" y="47077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9"/>
              <p:cNvSpPr/>
              <p:nvPr/>
            </p:nvSpPr>
            <p:spPr>
              <a:xfrm>
                <a:off x="6600253" y="4677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9"/>
              <p:cNvSpPr/>
              <p:nvPr/>
            </p:nvSpPr>
            <p:spPr>
              <a:xfrm>
                <a:off x="6510908" y="4618482"/>
                <a:ext cx="713613" cy="505777"/>
              </a:xfrm>
              <a:custGeom>
                <a:avLst/>
                <a:gdLst/>
                <a:ahLst/>
                <a:cxnLst/>
                <a:rect l="l" t="t" r="r" b="b"/>
                <a:pathLst>
                  <a:path w="713613" h="505777" extrusionOk="0">
                    <a:moveTo>
                      <a:pt x="684657" y="29718"/>
                    </a:moveTo>
                    <a:lnTo>
                      <a:pt x="684657" y="59436"/>
                    </a:lnTo>
                    <a:lnTo>
                      <a:pt x="595313" y="59436"/>
                    </a:lnTo>
                    <a:lnTo>
                      <a:pt x="595313" y="89154"/>
                    </a:lnTo>
                    <a:lnTo>
                      <a:pt x="535781" y="89154"/>
                    </a:lnTo>
                    <a:lnTo>
                      <a:pt x="535781" y="118872"/>
                    </a:lnTo>
                    <a:lnTo>
                      <a:pt x="595313" y="118872"/>
                    </a:lnTo>
                    <a:lnTo>
                      <a:pt x="595313" y="148590"/>
                    </a:lnTo>
                    <a:lnTo>
                      <a:pt x="625030" y="148590"/>
                    </a:lnTo>
                    <a:lnTo>
                      <a:pt x="625030" y="178308"/>
                    </a:lnTo>
                    <a:lnTo>
                      <a:pt x="595313" y="178308"/>
                    </a:lnTo>
                    <a:lnTo>
                      <a:pt x="595313" y="208026"/>
                    </a:lnTo>
                    <a:lnTo>
                      <a:pt x="535781" y="208026"/>
                    </a:lnTo>
                    <a:lnTo>
                      <a:pt x="535781" y="237744"/>
                    </a:lnTo>
                    <a:lnTo>
                      <a:pt x="446437" y="237744"/>
                    </a:lnTo>
                    <a:lnTo>
                      <a:pt x="446437" y="267462"/>
                    </a:lnTo>
                    <a:lnTo>
                      <a:pt x="267843" y="267462"/>
                    </a:lnTo>
                    <a:lnTo>
                      <a:pt x="267843" y="237744"/>
                    </a:lnTo>
                    <a:lnTo>
                      <a:pt x="178499" y="237744"/>
                    </a:lnTo>
                    <a:lnTo>
                      <a:pt x="178499" y="208026"/>
                    </a:lnTo>
                    <a:lnTo>
                      <a:pt x="118967" y="208026"/>
                    </a:lnTo>
                    <a:lnTo>
                      <a:pt x="118967" y="178308"/>
                    </a:lnTo>
                    <a:lnTo>
                      <a:pt x="89249" y="178308"/>
                    </a:lnTo>
                    <a:lnTo>
                      <a:pt x="89249" y="148590"/>
                    </a:lnTo>
                    <a:lnTo>
                      <a:pt x="118967" y="148590"/>
                    </a:lnTo>
                    <a:lnTo>
                      <a:pt x="118967" y="118872"/>
                    </a:lnTo>
                    <a:lnTo>
                      <a:pt x="178499" y="118872"/>
                    </a:lnTo>
                    <a:lnTo>
                      <a:pt x="178499" y="89154"/>
                    </a:lnTo>
                    <a:lnTo>
                      <a:pt x="238030" y="89154"/>
                    </a:lnTo>
                    <a:lnTo>
                      <a:pt x="238030" y="59436"/>
                    </a:lnTo>
                    <a:lnTo>
                      <a:pt x="327374" y="59436"/>
                    </a:lnTo>
                    <a:lnTo>
                      <a:pt x="327374" y="29718"/>
                    </a:lnTo>
                    <a:lnTo>
                      <a:pt x="208312" y="29718"/>
                    </a:lnTo>
                    <a:lnTo>
                      <a:pt x="208312" y="0"/>
                    </a:lnTo>
                    <a:lnTo>
                      <a:pt x="118967" y="0"/>
                    </a:lnTo>
                    <a:lnTo>
                      <a:pt x="118967" y="29718"/>
                    </a:lnTo>
                    <a:lnTo>
                      <a:pt x="59436" y="29718"/>
                    </a:lnTo>
                    <a:lnTo>
                      <a:pt x="59436" y="59436"/>
                    </a:lnTo>
                    <a:lnTo>
                      <a:pt x="29718" y="59436"/>
                    </a:lnTo>
                    <a:lnTo>
                      <a:pt x="29718" y="29718"/>
                    </a:lnTo>
                    <a:lnTo>
                      <a:pt x="0" y="29718"/>
                    </a:lnTo>
                    <a:lnTo>
                      <a:pt x="0" y="89249"/>
                    </a:lnTo>
                    <a:lnTo>
                      <a:pt x="29718" y="89249"/>
                    </a:lnTo>
                    <a:lnTo>
                      <a:pt x="29718" y="178594"/>
                    </a:lnTo>
                    <a:lnTo>
                      <a:pt x="59436" y="178594"/>
                    </a:lnTo>
                    <a:lnTo>
                      <a:pt x="59436" y="238125"/>
                    </a:lnTo>
                    <a:lnTo>
                      <a:pt x="89154" y="238125"/>
                    </a:lnTo>
                    <a:lnTo>
                      <a:pt x="89154" y="297656"/>
                    </a:lnTo>
                    <a:lnTo>
                      <a:pt x="118872" y="297656"/>
                    </a:lnTo>
                    <a:lnTo>
                      <a:pt x="118872" y="357188"/>
                    </a:lnTo>
                    <a:lnTo>
                      <a:pt x="148590" y="357188"/>
                    </a:lnTo>
                    <a:lnTo>
                      <a:pt x="148590" y="386905"/>
                    </a:lnTo>
                    <a:lnTo>
                      <a:pt x="178308" y="386905"/>
                    </a:lnTo>
                    <a:lnTo>
                      <a:pt x="178308" y="416623"/>
                    </a:lnTo>
                    <a:lnTo>
                      <a:pt x="208026" y="416623"/>
                    </a:lnTo>
                    <a:lnTo>
                      <a:pt x="208026" y="446341"/>
                    </a:lnTo>
                    <a:lnTo>
                      <a:pt x="237744" y="446341"/>
                    </a:lnTo>
                    <a:lnTo>
                      <a:pt x="237744" y="476059"/>
                    </a:lnTo>
                    <a:lnTo>
                      <a:pt x="297275" y="476059"/>
                    </a:lnTo>
                    <a:lnTo>
                      <a:pt x="297275" y="505778"/>
                    </a:lnTo>
                    <a:lnTo>
                      <a:pt x="416338" y="505778"/>
                    </a:lnTo>
                    <a:lnTo>
                      <a:pt x="416338" y="476059"/>
                    </a:lnTo>
                    <a:lnTo>
                      <a:pt x="475869" y="476059"/>
                    </a:lnTo>
                    <a:lnTo>
                      <a:pt x="475869" y="446341"/>
                    </a:lnTo>
                    <a:lnTo>
                      <a:pt x="505587" y="446341"/>
                    </a:lnTo>
                    <a:lnTo>
                      <a:pt x="505587" y="416623"/>
                    </a:lnTo>
                    <a:lnTo>
                      <a:pt x="535305" y="416623"/>
                    </a:lnTo>
                    <a:lnTo>
                      <a:pt x="535305" y="386905"/>
                    </a:lnTo>
                    <a:lnTo>
                      <a:pt x="565023" y="386905"/>
                    </a:lnTo>
                    <a:lnTo>
                      <a:pt x="565023" y="357188"/>
                    </a:lnTo>
                    <a:lnTo>
                      <a:pt x="594741" y="357188"/>
                    </a:lnTo>
                    <a:lnTo>
                      <a:pt x="594741" y="297656"/>
                    </a:lnTo>
                    <a:lnTo>
                      <a:pt x="624459" y="297656"/>
                    </a:lnTo>
                    <a:lnTo>
                      <a:pt x="624459" y="238125"/>
                    </a:lnTo>
                    <a:lnTo>
                      <a:pt x="654177" y="238125"/>
                    </a:lnTo>
                    <a:lnTo>
                      <a:pt x="654177" y="178594"/>
                    </a:lnTo>
                    <a:lnTo>
                      <a:pt x="683895" y="178594"/>
                    </a:lnTo>
                    <a:lnTo>
                      <a:pt x="683895" y="89249"/>
                    </a:lnTo>
                    <a:lnTo>
                      <a:pt x="713613" y="89249"/>
                    </a:lnTo>
                    <a:lnTo>
                      <a:pt x="713613" y="29718"/>
                    </a:lnTo>
                    <a:lnTo>
                      <a:pt x="683895" y="29718"/>
                    </a:lnTo>
                    <a:close/>
                    <a:moveTo>
                      <a:pt x="89345" y="59436"/>
                    </a:moveTo>
                    <a:lnTo>
                      <a:pt x="119063" y="59436"/>
                    </a:lnTo>
                    <a:lnTo>
                      <a:pt x="119063" y="89154"/>
                    </a:lnTo>
                    <a:lnTo>
                      <a:pt x="89345" y="89154"/>
                    </a:lnTo>
                    <a:lnTo>
                      <a:pt x="89345" y="59436"/>
                    </a:lnTo>
                    <a:close/>
                    <a:moveTo>
                      <a:pt x="238125" y="327279"/>
                    </a:moveTo>
                    <a:lnTo>
                      <a:pt x="208407" y="327279"/>
                    </a:lnTo>
                    <a:lnTo>
                      <a:pt x="208407" y="356997"/>
                    </a:lnTo>
                    <a:lnTo>
                      <a:pt x="178689" y="356997"/>
                    </a:lnTo>
                    <a:lnTo>
                      <a:pt x="178689" y="327279"/>
                    </a:lnTo>
                    <a:lnTo>
                      <a:pt x="148971" y="327279"/>
                    </a:lnTo>
                    <a:lnTo>
                      <a:pt x="148971" y="297561"/>
                    </a:lnTo>
                    <a:lnTo>
                      <a:pt x="178689" y="297561"/>
                    </a:lnTo>
                    <a:lnTo>
                      <a:pt x="178689" y="267843"/>
                    </a:lnTo>
                    <a:lnTo>
                      <a:pt x="208407" y="267843"/>
                    </a:lnTo>
                    <a:lnTo>
                      <a:pt x="208407" y="297561"/>
                    </a:lnTo>
                    <a:lnTo>
                      <a:pt x="238125" y="297561"/>
                    </a:lnTo>
                    <a:lnTo>
                      <a:pt x="238125" y="327279"/>
                    </a:lnTo>
                    <a:close/>
                    <a:moveTo>
                      <a:pt x="357188" y="416623"/>
                    </a:moveTo>
                    <a:lnTo>
                      <a:pt x="327470" y="416623"/>
                    </a:lnTo>
                    <a:lnTo>
                      <a:pt x="327470" y="386905"/>
                    </a:lnTo>
                    <a:lnTo>
                      <a:pt x="357188" y="386905"/>
                    </a:lnTo>
                    <a:lnTo>
                      <a:pt x="357188" y="416623"/>
                    </a:lnTo>
                    <a:close/>
                    <a:moveTo>
                      <a:pt x="505968" y="386905"/>
                    </a:moveTo>
                    <a:lnTo>
                      <a:pt x="476250" y="386905"/>
                    </a:lnTo>
                    <a:lnTo>
                      <a:pt x="476250" y="416623"/>
                    </a:lnTo>
                    <a:lnTo>
                      <a:pt x="446532" y="416623"/>
                    </a:lnTo>
                    <a:lnTo>
                      <a:pt x="446532" y="386905"/>
                    </a:lnTo>
                    <a:lnTo>
                      <a:pt x="416814" y="386905"/>
                    </a:lnTo>
                    <a:lnTo>
                      <a:pt x="416814" y="357188"/>
                    </a:lnTo>
                    <a:lnTo>
                      <a:pt x="446532" y="357188"/>
                    </a:lnTo>
                    <a:lnTo>
                      <a:pt x="446532" y="327470"/>
                    </a:lnTo>
                    <a:lnTo>
                      <a:pt x="476250" y="327470"/>
                    </a:lnTo>
                    <a:lnTo>
                      <a:pt x="476250" y="357188"/>
                    </a:lnTo>
                    <a:lnTo>
                      <a:pt x="505968" y="357188"/>
                    </a:lnTo>
                    <a:lnTo>
                      <a:pt x="505968" y="386905"/>
                    </a:lnTo>
                    <a:close/>
                    <a:moveTo>
                      <a:pt x="565499" y="297561"/>
                    </a:moveTo>
                    <a:lnTo>
                      <a:pt x="535781" y="297561"/>
                    </a:lnTo>
                    <a:lnTo>
                      <a:pt x="535781" y="267843"/>
                    </a:lnTo>
                    <a:lnTo>
                      <a:pt x="565499" y="267843"/>
                    </a:lnTo>
                    <a:lnTo>
                      <a:pt x="565499" y="297561"/>
                    </a:lnTo>
                    <a:close/>
                    <a:moveTo>
                      <a:pt x="654844" y="118967"/>
                    </a:moveTo>
                    <a:lnTo>
                      <a:pt x="625126" y="118967"/>
                    </a:lnTo>
                    <a:lnTo>
                      <a:pt x="625126" y="89249"/>
                    </a:lnTo>
                    <a:lnTo>
                      <a:pt x="654844" y="89249"/>
                    </a:lnTo>
                    <a:lnTo>
                      <a:pt x="654844" y="11896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9"/>
              <p:cNvSpPr/>
              <p:nvPr/>
            </p:nvSpPr>
            <p:spPr>
              <a:xfrm>
                <a:off x="6689502" y="49160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9"/>
              <p:cNvSpPr/>
              <p:nvPr/>
            </p:nvSpPr>
            <p:spPr>
              <a:xfrm>
                <a:off x="6957440" y="49756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9"/>
              <p:cNvSpPr/>
              <p:nvPr/>
            </p:nvSpPr>
            <p:spPr>
              <a:xfrm>
                <a:off x="7046689" y="488632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9"/>
              <p:cNvSpPr/>
              <p:nvPr/>
            </p:nvSpPr>
            <p:spPr>
              <a:xfrm>
                <a:off x="6749033" y="3993356"/>
                <a:ext cx="238125" cy="267938"/>
              </a:xfrm>
              <a:custGeom>
                <a:avLst/>
                <a:gdLst/>
                <a:ahLst/>
                <a:cxnLst/>
                <a:rect l="l" t="t" r="r" b="b"/>
                <a:pathLst>
                  <a:path w="238125" h="267938" extrusionOk="0">
                    <a:moveTo>
                      <a:pt x="238125" y="0"/>
                    </a:moveTo>
                    <a:lnTo>
                      <a:pt x="238125" y="29813"/>
                    </a:lnTo>
                    <a:lnTo>
                      <a:pt x="208407" y="29813"/>
                    </a:lnTo>
                    <a:lnTo>
                      <a:pt x="208407" y="89249"/>
                    </a:lnTo>
                    <a:lnTo>
                      <a:pt x="178594" y="89249"/>
                    </a:lnTo>
                    <a:lnTo>
                      <a:pt x="178594" y="119063"/>
                    </a:lnTo>
                    <a:lnTo>
                      <a:pt x="148876" y="119063"/>
                    </a:lnTo>
                    <a:lnTo>
                      <a:pt x="148876" y="178594"/>
                    </a:lnTo>
                    <a:lnTo>
                      <a:pt x="178594" y="178594"/>
                    </a:lnTo>
                    <a:lnTo>
                      <a:pt x="178594" y="208312"/>
                    </a:lnTo>
                    <a:lnTo>
                      <a:pt x="208407" y="208312"/>
                    </a:lnTo>
                    <a:lnTo>
                      <a:pt x="208407" y="238125"/>
                    </a:lnTo>
                    <a:lnTo>
                      <a:pt x="148876" y="238125"/>
                    </a:lnTo>
                    <a:lnTo>
                      <a:pt x="148876" y="267938"/>
                    </a:lnTo>
                    <a:lnTo>
                      <a:pt x="89345" y="267938"/>
                    </a:lnTo>
                    <a:lnTo>
                      <a:pt x="89345" y="238125"/>
                    </a:lnTo>
                    <a:lnTo>
                      <a:pt x="29813" y="238125"/>
                    </a:lnTo>
                    <a:lnTo>
                      <a:pt x="29813" y="208312"/>
                    </a:lnTo>
                    <a:lnTo>
                      <a:pt x="59531" y="208312"/>
                    </a:lnTo>
                    <a:lnTo>
                      <a:pt x="59531" y="178594"/>
                    </a:lnTo>
                    <a:lnTo>
                      <a:pt x="89345" y="178594"/>
                    </a:lnTo>
                    <a:lnTo>
                      <a:pt x="89345" y="119063"/>
                    </a:lnTo>
                    <a:lnTo>
                      <a:pt x="59531" y="119063"/>
                    </a:lnTo>
                    <a:lnTo>
                      <a:pt x="59531" y="89249"/>
                    </a:lnTo>
                    <a:lnTo>
                      <a:pt x="148876" y="89249"/>
                    </a:lnTo>
                    <a:lnTo>
                      <a:pt x="148876" y="59531"/>
                    </a:lnTo>
                    <a:lnTo>
                      <a:pt x="59531" y="59531"/>
                    </a:lnTo>
                    <a:lnTo>
                      <a:pt x="59531" y="89249"/>
                    </a:lnTo>
                    <a:lnTo>
                      <a:pt x="29813" y="89249"/>
                    </a:lnTo>
                    <a:lnTo>
                      <a:pt x="29813" y="29813"/>
                    </a:lnTo>
                    <a:lnTo>
                      <a:pt x="0" y="29813"/>
                    </a:lnTo>
                    <a:lnTo>
                      <a:pt x="0" y="0"/>
                    </a:lnTo>
                    <a:lnTo>
                      <a:pt x="59531" y="0"/>
                    </a:lnTo>
                    <a:lnTo>
                      <a:pt x="59531" y="29813"/>
                    </a:lnTo>
                    <a:lnTo>
                      <a:pt x="178594" y="29813"/>
                    </a:lnTo>
                    <a:lnTo>
                      <a:pt x="178594" y="0"/>
                    </a:lnTo>
                    <a:lnTo>
                      <a:pt x="2381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29"/>
              <p:cNvSpPr/>
              <p:nvPr/>
            </p:nvSpPr>
            <p:spPr>
              <a:xfrm>
                <a:off x="6778846" y="40528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29"/>
              <p:cNvSpPr/>
              <p:nvPr/>
            </p:nvSpPr>
            <p:spPr>
              <a:xfrm>
                <a:off x="6808564" y="40826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29"/>
              <p:cNvSpPr/>
              <p:nvPr/>
            </p:nvSpPr>
            <p:spPr>
              <a:xfrm>
                <a:off x="6927627" y="40528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29"/>
              <p:cNvSpPr/>
              <p:nvPr/>
            </p:nvSpPr>
            <p:spPr>
              <a:xfrm>
                <a:off x="6897909" y="40826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29"/>
              <p:cNvSpPr/>
              <p:nvPr/>
            </p:nvSpPr>
            <p:spPr>
              <a:xfrm>
                <a:off x="6808564" y="4052887"/>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29"/>
              <p:cNvSpPr/>
              <p:nvPr/>
            </p:nvSpPr>
            <p:spPr>
              <a:xfrm>
                <a:off x="6838378" y="411241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29"/>
              <p:cNvSpPr/>
              <p:nvPr/>
            </p:nvSpPr>
            <p:spPr>
              <a:xfrm>
                <a:off x="6808564" y="41719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29"/>
              <p:cNvSpPr/>
              <p:nvPr/>
            </p:nvSpPr>
            <p:spPr>
              <a:xfrm>
                <a:off x="6897909" y="41719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29"/>
              <p:cNvSpPr/>
              <p:nvPr/>
            </p:nvSpPr>
            <p:spPr>
              <a:xfrm>
                <a:off x="6927627" y="42016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29"/>
              <p:cNvSpPr/>
              <p:nvPr/>
            </p:nvSpPr>
            <p:spPr>
              <a:xfrm>
                <a:off x="6778846" y="42016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29"/>
              <p:cNvSpPr/>
              <p:nvPr/>
            </p:nvSpPr>
            <p:spPr>
              <a:xfrm>
                <a:off x="6749033" y="3993356"/>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29"/>
              <p:cNvSpPr/>
              <p:nvPr/>
            </p:nvSpPr>
            <p:spPr>
              <a:xfrm>
                <a:off x="6927627" y="3993356"/>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29"/>
              <p:cNvSpPr/>
              <p:nvPr/>
            </p:nvSpPr>
            <p:spPr>
              <a:xfrm>
                <a:off x="6808564" y="4023169"/>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29"/>
              <p:cNvSpPr/>
              <p:nvPr/>
            </p:nvSpPr>
            <p:spPr>
              <a:xfrm>
                <a:off x="6481190" y="476726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29"/>
              <p:cNvSpPr/>
              <p:nvPr/>
            </p:nvSpPr>
            <p:spPr>
              <a:xfrm>
                <a:off x="6510908" y="4796980"/>
                <a:ext cx="89344" cy="208407"/>
              </a:xfrm>
              <a:custGeom>
                <a:avLst/>
                <a:gdLst/>
                <a:ahLst/>
                <a:cxnLst/>
                <a:rect l="l" t="t" r="r" b="b"/>
                <a:pathLst>
                  <a:path w="89344" h="208407" extrusionOk="0">
                    <a:moveTo>
                      <a:pt x="89345" y="119063"/>
                    </a:moveTo>
                    <a:lnTo>
                      <a:pt x="89345" y="208407"/>
                    </a:lnTo>
                    <a:lnTo>
                      <a:pt x="59531" y="208407"/>
                    </a:lnTo>
                    <a:lnTo>
                      <a:pt x="59531" y="148876"/>
                    </a:lnTo>
                    <a:lnTo>
                      <a:pt x="29813" y="148876"/>
                    </a:lnTo>
                    <a:lnTo>
                      <a:pt x="29813" y="89345"/>
                    </a:lnTo>
                    <a:lnTo>
                      <a:pt x="0" y="89345"/>
                    </a:lnTo>
                    <a:lnTo>
                      <a:pt x="0" y="0"/>
                    </a:lnTo>
                    <a:lnTo>
                      <a:pt x="29813" y="0"/>
                    </a:lnTo>
                    <a:lnTo>
                      <a:pt x="29813" y="59627"/>
                    </a:lnTo>
                    <a:lnTo>
                      <a:pt x="59531" y="59627"/>
                    </a:lnTo>
                    <a:lnTo>
                      <a:pt x="59531" y="119063"/>
                    </a:lnTo>
                    <a:lnTo>
                      <a:pt x="89345" y="11906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29"/>
              <p:cNvSpPr/>
              <p:nvPr/>
            </p:nvSpPr>
            <p:spPr>
              <a:xfrm>
                <a:off x="6600253" y="497566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9"/>
              <p:cNvSpPr/>
              <p:nvPr/>
            </p:nvSpPr>
            <p:spPr>
              <a:xfrm>
                <a:off x="6689502" y="5064918"/>
                <a:ext cx="148875" cy="119062"/>
              </a:xfrm>
              <a:custGeom>
                <a:avLst/>
                <a:gdLst/>
                <a:ahLst/>
                <a:cxnLst/>
                <a:rect l="l" t="t" r="r" b="b"/>
                <a:pathLst>
                  <a:path w="148875" h="119062" extrusionOk="0">
                    <a:moveTo>
                      <a:pt x="148876" y="89249"/>
                    </a:moveTo>
                    <a:lnTo>
                      <a:pt x="148876" y="119063"/>
                    </a:lnTo>
                    <a:lnTo>
                      <a:pt x="89345" y="119063"/>
                    </a:lnTo>
                    <a:lnTo>
                      <a:pt x="89345" y="89249"/>
                    </a:lnTo>
                    <a:lnTo>
                      <a:pt x="29813" y="89249"/>
                    </a:lnTo>
                    <a:lnTo>
                      <a:pt x="29813" y="59531"/>
                    </a:lnTo>
                    <a:lnTo>
                      <a:pt x="0" y="59531"/>
                    </a:lnTo>
                    <a:lnTo>
                      <a:pt x="0" y="0"/>
                    </a:lnTo>
                    <a:lnTo>
                      <a:pt x="29813" y="0"/>
                    </a:lnTo>
                    <a:lnTo>
                      <a:pt x="29813" y="29813"/>
                    </a:lnTo>
                    <a:lnTo>
                      <a:pt x="59531" y="29813"/>
                    </a:lnTo>
                    <a:lnTo>
                      <a:pt x="59531" y="59531"/>
                    </a:lnTo>
                    <a:lnTo>
                      <a:pt x="119063" y="59531"/>
                    </a:lnTo>
                    <a:lnTo>
                      <a:pt x="119063" y="89249"/>
                    </a:lnTo>
                    <a:lnTo>
                      <a:pt x="148876" y="8924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9"/>
              <p:cNvSpPr/>
              <p:nvPr/>
            </p:nvSpPr>
            <p:spPr>
              <a:xfrm>
                <a:off x="6629970" y="5005387"/>
                <a:ext cx="59531" cy="59531"/>
              </a:xfrm>
              <a:custGeom>
                <a:avLst/>
                <a:gdLst/>
                <a:ahLst/>
                <a:cxnLst/>
                <a:rect l="l" t="t" r="r" b="b"/>
                <a:pathLst>
                  <a:path w="59531" h="59531" extrusionOk="0">
                    <a:moveTo>
                      <a:pt x="59531" y="29718"/>
                    </a:moveTo>
                    <a:lnTo>
                      <a:pt x="59531" y="59531"/>
                    </a:lnTo>
                    <a:lnTo>
                      <a:pt x="0" y="59531"/>
                    </a:lnTo>
                    <a:lnTo>
                      <a:pt x="0" y="0"/>
                    </a:lnTo>
                    <a:lnTo>
                      <a:pt x="29813" y="0"/>
                    </a:lnTo>
                    <a:lnTo>
                      <a:pt x="29813" y="29718"/>
                    </a:lnTo>
                    <a:lnTo>
                      <a:pt x="59531"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9"/>
              <p:cNvSpPr/>
              <p:nvPr/>
            </p:nvSpPr>
            <p:spPr>
              <a:xfrm>
                <a:off x="6659784" y="5064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48" name="Google Shape;1648;p29"/>
              <p:cNvGrpSpPr/>
              <p:nvPr/>
            </p:nvGrpSpPr>
            <p:grpSpPr>
              <a:xfrm>
                <a:off x="6451662" y="4350734"/>
                <a:ext cx="833056" cy="595122"/>
                <a:chOff x="6451662" y="4350734"/>
                <a:chExt cx="833056" cy="595122"/>
              </a:xfrm>
            </p:grpSpPr>
            <p:sp>
              <p:nvSpPr>
                <p:cNvPr id="1649" name="Google Shape;1649;p29"/>
                <p:cNvSpPr/>
                <p:nvPr/>
              </p:nvSpPr>
              <p:spPr>
                <a:xfrm>
                  <a:off x="7106221" y="4618482"/>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9"/>
                <p:cNvSpPr/>
                <p:nvPr/>
              </p:nvSpPr>
              <p:spPr>
                <a:xfrm>
                  <a:off x="7046689" y="4588668"/>
                  <a:ext cx="59531" cy="59531"/>
                </a:xfrm>
                <a:custGeom>
                  <a:avLst/>
                  <a:gdLst/>
                  <a:ahLst/>
                  <a:cxnLst/>
                  <a:rect l="l" t="t" r="r" b="b"/>
                  <a:pathLst>
                    <a:path w="59531" h="59531" extrusionOk="0">
                      <a:moveTo>
                        <a:pt x="0" y="0"/>
                      </a:moveTo>
                      <a:lnTo>
                        <a:pt x="59531" y="0"/>
                      </a:lnTo>
                      <a:lnTo>
                        <a:pt x="59531"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9"/>
                <p:cNvSpPr/>
                <p:nvPr/>
              </p:nvSpPr>
              <p:spPr>
                <a:xfrm>
                  <a:off x="6987158" y="4648200"/>
                  <a:ext cx="59531" cy="59531"/>
                </a:xfrm>
                <a:custGeom>
                  <a:avLst/>
                  <a:gdLst/>
                  <a:ahLst/>
                  <a:cxnLst/>
                  <a:rect l="l" t="t" r="r" b="b"/>
                  <a:pathLst>
                    <a:path w="59531" h="59531" extrusionOk="0">
                      <a:moveTo>
                        <a:pt x="59531" y="0"/>
                      </a:moveTo>
                      <a:lnTo>
                        <a:pt x="59531" y="29718"/>
                      </a:lnTo>
                      <a:lnTo>
                        <a:pt x="29813" y="29718"/>
                      </a:lnTo>
                      <a:lnTo>
                        <a:pt x="29813" y="59531"/>
                      </a:lnTo>
                      <a:lnTo>
                        <a:pt x="0" y="59531"/>
                      </a:lnTo>
                      <a:lnTo>
                        <a:pt x="0" y="0"/>
                      </a:lnTo>
                      <a:lnTo>
                        <a:pt x="59531"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29"/>
                <p:cNvSpPr/>
                <p:nvPr/>
              </p:nvSpPr>
              <p:spPr>
                <a:xfrm>
                  <a:off x="7046689" y="464820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29"/>
                <p:cNvSpPr/>
                <p:nvPr/>
              </p:nvSpPr>
              <p:spPr>
                <a:xfrm>
                  <a:off x="6451662" y="4350734"/>
                  <a:ext cx="833056" cy="595122"/>
                </a:xfrm>
                <a:custGeom>
                  <a:avLst/>
                  <a:gdLst/>
                  <a:ahLst/>
                  <a:cxnLst/>
                  <a:rect l="l" t="t" r="r" b="b"/>
                  <a:pathLst>
                    <a:path w="833056" h="595122" extrusionOk="0">
                      <a:moveTo>
                        <a:pt x="803434" y="267748"/>
                      </a:moveTo>
                      <a:lnTo>
                        <a:pt x="803434" y="208217"/>
                      </a:lnTo>
                      <a:lnTo>
                        <a:pt x="773716" y="208217"/>
                      </a:lnTo>
                      <a:lnTo>
                        <a:pt x="773716" y="148685"/>
                      </a:lnTo>
                      <a:lnTo>
                        <a:pt x="743998" y="148685"/>
                      </a:lnTo>
                      <a:lnTo>
                        <a:pt x="743998" y="118967"/>
                      </a:lnTo>
                      <a:lnTo>
                        <a:pt x="684467" y="118967"/>
                      </a:lnTo>
                      <a:lnTo>
                        <a:pt x="684467" y="89249"/>
                      </a:lnTo>
                      <a:lnTo>
                        <a:pt x="565404" y="89249"/>
                      </a:lnTo>
                      <a:lnTo>
                        <a:pt x="565404" y="118967"/>
                      </a:lnTo>
                      <a:lnTo>
                        <a:pt x="505873" y="118967"/>
                      </a:lnTo>
                      <a:lnTo>
                        <a:pt x="505873" y="148685"/>
                      </a:lnTo>
                      <a:lnTo>
                        <a:pt x="476155" y="148685"/>
                      </a:lnTo>
                      <a:lnTo>
                        <a:pt x="476155" y="178403"/>
                      </a:lnTo>
                      <a:lnTo>
                        <a:pt x="446437" y="178403"/>
                      </a:lnTo>
                      <a:lnTo>
                        <a:pt x="446437" y="148685"/>
                      </a:lnTo>
                      <a:lnTo>
                        <a:pt x="476155" y="148685"/>
                      </a:lnTo>
                      <a:lnTo>
                        <a:pt x="476155" y="118967"/>
                      </a:lnTo>
                      <a:lnTo>
                        <a:pt x="505873" y="118967"/>
                      </a:lnTo>
                      <a:lnTo>
                        <a:pt x="505873" y="89249"/>
                      </a:lnTo>
                      <a:lnTo>
                        <a:pt x="476155" y="89249"/>
                      </a:lnTo>
                      <a:lnTo>
                        <a:pt x="476155" y="29718"/>
                      </a:lnTo>
                      <a:lnTo>
                        <a:pt x="505873" y="29718"/>
                      </a:lnTo>
                      <a:lnTo>
                        <a:pt x="505873" y="0"/>
                      </a:lnTo>
                      <a:lnTo>
                        <a:pt x="446342" y="0"/>
                      </a:lnTo>
                      <a:lnTo>
                        <a:pt x="446342" y="29718"/>
                      </a:lnTo>
                      <a:lnTo>
                        <a:pt x="386810" y="29718"/>
                      </a:lnTo>
                      <a:lnTo>
                        <a:pt x="386810" y="0"/>
                      </a:lnTo>
                      <a:lnTo>
                        <a:pt x="327279" y="0"/>
                      </a:lnTo>
                      <a:lnTo>
                        <a:pt x="327279" y="29718"/>
                      </a:lnTo>
                      <a:lnTo>
                        <a:pt x="356997" y="29718"/>
                      </a:lnTo>
                      <a:lnTo>
                        <a:pt x="356997" y="89249"/>
                      </a:lnTo>
                      <a:lnTo>
                        <a:pt x="327279" y="89249"/>
                      </a:lnTo>
                      <a:lnTo>
                        <a:pt x="327279" y="118967"/>
                      </a:lnTo>
                      <a:lnTo>
                        <a:pt x="356997" y="118967"/>
                      </a:lnTo>
                      <a:lnTo>
                        <a:pt x="356997" y="148685"/>
                      </a:lnTo>
                      <a:lnTo>
                        <a:pt x="386715" y="148685"/>
                      </a:lnTo>
                      <a:lnTo>
                        <a:pt x="386715" y="178403"/>
                      </a:lnTo>
                      <a:lnTo>
                        <a:pt x="356997" y="178403"/>
                      </a:lnTo>
                      <a:lnTo>
                        <a:pt x="356997" y="148685"/>
                      </a:lnTo>
                      <a:lnTo>
                        <a:pt x="327279" y="148685"/>
                      </a:lnTo>
                      <a:lnTo>
                        <a:pt x="327279" y="118967"/>
                      </a:lnTo>
                      <a:lnTo>
                        <a:pt x="267748" y="118967"/>
                      </a:lnTo>
                      <a:lnTo>
                        <a:pt x="267748" y="89249"/>
                      </a:lnTo>
                      <a:lnTo>
                        <a:pt x="148685" y="89249"/>
                      </a:lnTo>
                      <a:lnTo>
                        <a:pt x="148685" y="118967"/>
                      </a:lnTo>
                      <a:lnTo>
                        <a:pt x="89154" y="118967"/>
                      </a:lnTo>
                      <a:lnTo>
                        <a:pt x="89154" y="148685"/>
                      </a:lnTo>
                      <a:lnTo>
                        <a:pt x="59436" y="148685"/>
                      </a:lnTo>
                      <a:lnTo>
                        <a:pt x="59436" y="208217"/>
                      </a:lnTo>
                      <a:lnTo>
                        <a:pt x="29718" y="208217"/>
                      </a:lnTo>
                      <a:lnTo>
                        <a:pt x="29718" y="267748"/>
                      </a:lnTo>
                      <a:lnTo>
                        <a:pt x="0" y="267748"/>
                      </a:lnTo>
                      <a:lnTo>
                        <a:pt x="0" y="386810"/>
                      </a:lnTo>
                      <a:lnTo>
                        <a:pt x="29718" y="386810"/>
                      </a:lnTo>
                      <a:lnTo>
                        <a:pt x="29718" y="416528"/>
                      </a:lnTo>
                      <a:lnTo>
                        <a:pt x="59436" y="416528"/>
                      </a:lnTo>
                      <a:lnTo>
                        <a:pt x="59436" y="356997"/>
                      </a:lnTo>
                      <a:lnTo>
                        <a:pt x="29718" y="356997"/>
                      </a:lnTo>
                      <a:lnTo>
                        <a:pt x="29718" y="297466"/>
                      </a:lnTo>
                      <a:lnTo>
                        <a:pt x="59436" y="297466"/>
                      </a:lnTo>
                      <a:lnTo>
                        <a:pt x="59436" y="237935"/>
                      </a:lnTo>
                      <a:lnTo>
                        <a:pt x="89154" y="237935"/>
                      </a:lnTo>
                      <a:lnTo>
                        <a:pt x="89154" y="178403"/>
                      </a:lnTo>
                      <a:lnTo>
                        <a:pt x="118872" y="178403"/>
                      </a:lnTo>
                      <a:lnTo>
                        <a:pt x="118872" y="148685"/>
                      </a:lnTo>
                      <a:lnTo>
                        <a:pt x="178403" y="148685"/>
                      </a:lnTo>
                      <a:lnTo>
                        <a:pt x="178403" y="118967"/>
                      </a:lnTo>
                      <a:lnTo>
                        <a:pt x="237935" y="118967"/>
                      </a:lnTo>
                      <a:lnTo>
                        <a:pt x="237935" y="148685"/>
                      </a:lnTo>
                      <a:lnTo>
                        <a:pt x="297466" y="148685"/>
                      </a:lnTo>
                      <a:lnTo>
                        <a:pt x="297466" y="178403"/>
                      </a:lnTo>
                      <a:lnTo>
                        <a:pt x="327184" y="178403"/>
                      </a:lnTo>
                      <a:lnTo>
                        <a:pt x="327184" y="208121"/>
                      </a:lnTo>
                      <a:lnTo>
                        <a:pt x="297466" y="208121"/>
                      </a:lnTo>
                      <a:lnTo>
                        <a:pt x="297466" y="178403"/>
                      </a:lnTo>
                      <a:lnTo>
                        <a:pt x="237935" y="178403"/>
                      </a:lnTo>
                      <a:lnTo>
                        <a:pt x="237935" y="148685"/>
                      </a:lnTo>
                      <a:lnTo>
                        <a:pt x="178403" y="148685"/>
                      </a:lnTo>
                      <a:lnTo>
                        <a:pt x="178403" y="178403"/>
                      </a:lnTo>
                      <a:lnTo>
                        <a:pt x="118872" y="178403"/>
                      </a:lnTo>
                      <a:lnTo>
                        <a:pt x="118872" y="237935"/>
                      </a:lnTo>
                      <a:lnTo>
                        <a:pt x="89154" y="237935"/>
                      </a:lnTo>
                      <a:lnTo>
                        <a:pt x="89154" y="297466"/>
                      </a:lnTo>
                      <a:lnTo>
                        <a:pt x="118872" y="297466"/>
                      </a:lnTo>
                      <a:lnTo>
                        <a:pt x="118872" y="267748"/>
                      </a:lnTo>
                      <a:lnTo>
                        <a:pt x="178403" y="267748"/>
                      </a:lnTo>
                      <a:lnTo>
                        <a:pt x="178403" y="238030"/>
                      </a:lnTo>
                      <a:lnTo>
                        <a:pt x="267748" y="238030"/>
                      </a:lnTo>
                      <a:lnTo>
                        <a:pt x="267748" y="267748"/>
                      </a:lnTo>
                      <a:lnTo>
                        <a:pt x="386810" y="267748"/>
                      </a:lnTo>
                      <a:lnTo>
                        <a:pt x="386810" y="297466"/>
                      </a:lnTo>
                      <a:lnTo>
                        <a:pt x="535591" y="297466"/>
                      </a:lnTo>
                      <a:lnTo>
                        <a:pt x="535591" y="267748"/>
                      </a:lnTo>
                      <a:lnTo>
                        <a:pt x="595122" y="267748"/>
                      </a:lnTo>
                      <a:lnTo>
                        <a:pt x="595122" y="208217"/>
                      </a:lnTo>
                      <a:lnTo>
                        <a:pt x="654653" y="208217"/>
                      </a:lnTo>
                      <a:lnTo>
                        <a:pt x="654653" y="237935"/>
                      </a:lnTo>
                      <a:lnTo>
                        <a:pt x="714185" y="237935"/>
                      </a:lnTo>
                      <a:lnTo>
                        <a:pt x="714185" y="178689"/>
                      </a:lnTo>
                      <a:lnTo>
                        <a:pt x="654653" y="178689"/>
                      </a:lnTo>
                      <a:lnTo>
                        <a:pt x="654653" y="148971"/>
                      </a:lnTo>
                      <a:lnTo>
                        <a:pt x="595122" y="148971"/>
                      </a:lnTo>
                      <a:lnTo>
                        <a:pt x="595122" y="178689"/>
                      </a:lnTo>
                      <a:lnTo>
                        <a:pt x="535591" y="178689"/>
                      </a:lnTo>
                      <a:lnTo>
                        <a:pt x="535591" y="208407"/>
                      </a:lnTo>
                      <a:lnTo>
                        <a:pt x="505873" y="208407"/>
                      </a:lnTo>
                      <a:lnTo>
                        <a:pt x="505873" y="178308"/>
                      </a:lnTo>
                      <a:lnTo>
                        <a:pt x="535591" y="178308"/>
                      </a:lnTo>
                      <a:lnTo>
                        <a:pt x="535591" y="148590"/>
                      </a:lnTo>
                      <a:lnTo>
                        <a:pt x="595122" y="148590"/>
                      </a:lnTo>
                      <a:lnTo>
                        <a:pt x="595122" y="118872"/>
                      </a:lnTo>
                      <a:lnTo>
                        <a:pt x="654653" y="118872"/>
                      </a:lnTo>
                      <a:lnTo>
                        <a:pt x="654653" y="148590"/>
                      </a:lnTo>
                      <a:lnTo>
                        <a:pt x="714185" y="148590"/>
                      </a:lnTo>
                      <a:lnTo>
                        <a:pt x="714185" y="178308"/>
                      </a:lnTo>
                      <a:lnTo>
                        <a:pt x="743903" y="178308"/>
                      </a:lnTo>
                      <a:lnTo>
                        <a:pt x="743903" y="237839"/>
                      </a:lnTo>
                      <a:lnTo>
                        <a:pt x="773621" y="237839"/>
                      </a:lnTo>
                      <a:lnTo>
                        <a:pt x="773621" y="297371"/>
                      </a:lnTo>
                      <a:lnTo>
                        <a:pt x="803338" y="297371"/>
                      </a:lnTo>
                      <a:lnTo>
                        <a:pt x="803338" y="356902"/>
                      </a:lnTo>
                      <a:lnTo>
                        <a:pt x="773621" y="356902"/>
                      </a:lnTo>
                      <a:lnTo>
                        <a:pt x="773621" y="446246"/>
                      </a:lnTo>
                      <a:lnTo>
                        <a:pt x="743903" y="446246"/>
                      </a:lnTo>
                      <a:lnTo>
                        <a:pt x="743903" y="505778"/>
                      </a:lnTo>
                      <a:lnTo>
                        <a:pt x="714185" y="505778"/>
                      </a:lnTo>
                      <a:lnTo>
                        <a:pt x="714185" y="595122"/>
                      </a:lnTo>
                      <a:lnTo>
                        <a:pt x="743903" y="595122"/>
                      </a:lnTo>
                      <a:lnTo>
                        <a:pt x="743903" y="535591"/>
                      </a:lnTo>
                      <a:lnTo>
                        <a:pt x="773621" y="535591"/>
                      </a:lnTo>
                      <a:lnTo>
                        <a:pt x="773621" y="476060"/>
                      </a:lnTo>
                      <a:lnTo>
                        <a:pt x="803338" y="476060"/>
                      </a:lnTo>
                      <a:lnTo>
                        <a:pt x="803338" y="386715"/>
                      </a:lnTo>
                      <a:lnTo>
                        <a:pt x="833056" y="386715"/>
                      </a:lnTo>
                      <a:lnTo>
                        <a:pt x="833056" y="267653"/>
                      </a:lnTo>
                      <a:lnTo>
                        <a:pt x="803338" y="267653"/>
                      </a:lnTo>
                      <a:close/>
                      <a:moveTo>
                        <a:pt x="416528" y="59341"/>
                      </a:moveTo>
                      <a:lnTo>
                        <a:pt x="446246" y="59341"/>
                      </a:lnTo>
                      <a:lnTo>
                        <a:pt x="446246" y="118872"/>
                      </a:lnTo>
                      <a:lnTo>
                        <a:pt x="416528" y="118872"/>
                      </a:lnTo>
                      <a:lnTo>
                        <a:pt x="416528" y="593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29"/>
                <p:cNvSpPr/>
                <p:nvPr/>
              </p:nvSpPr>
              <p:spPr>
                <a:xfrm>
                  <a:off x="7046689" y="455885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55" name="Google Shape;1655;p29"/>
              <p:cNvSpPr/>
              <p:nvPr/>
            </p:nvSpPr>
            <p:spPr>
              <a:xfrm>
                <a:off x="6719315" y="476726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9"/>
              <p:cNvSpPr/>
              <p:nvPr/>
            </p:nvSpPr>
            <p:spPr>
              <a:xfrm>
                <a:off x="6838378" y="476726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9"/>
              <p:cNvSpPr/>
              <p:nvPr/>
            </p:nvSpPr>
            <p:spPr>
              <a:xfrm>
                <a:off x="6629970" y="4707826"/>
                <a:ext cx="476345" cy="148589"/>
              </a:xfrm>
              <a:custGeom>
                <a:avLst/>
                <a:gdLst/>
                <a:ahLst/>
                <a:cxnLst/>
                <a:rect l="l" t="t" r="r" b="b"/>
                <a:pathLst>
                  <a:path w="476345" h="148589" extrusionOk="0">
                    <a:moveTo>
                      <a:pt x="416719" y="59436"/>
                    </a:moveTo>
                    <a:lnTo>
                      <a:pt x="416719" y="29718"/>
                    </a:lnTo>
                    <a:lnTo>
                      <a:pt x="357188" y="29718"/>
                    </a:lnTo>
                    <a:lnTo>
                      <a:pt x="357188" y="0"/>
                    </a:lnTo>
                    <a:lnTo>
                      <a:pt x="119063" y="0"/>
                    </a:lnTo>
                    <a:lnTo>
                      <a:pt x="119063" y="29718"/>
                    </a:lnTo>
                    <a:lnTo>
                      <a:pt x="59531" y="29718"/>
                    </a:lnTo>
                    <a:lnTo>
                      <a:pt x="59531" y="59436"/>
                    </a:lnTo>
                    <a:lnTo>
                      <a:pt x="0" y="59436"/>
                    </a:lnTo>
                    <a:lnTo>
                      <a:pt x="0" y="89154"/>
                    </a:lnTo>
                    <a:lnTo>
                      <a:pt x="59531" y="89154"/>
                    </a:lnTo>
                    <a:lnTo>
                      <a:pt x="59531" y="118872"/>
                    </a:lnTo>
                    <a:lnTo>
                      <a:pt x="148876" y="118872"/>
                    </a:lnTo>
                    <a:lnTo>
                      <a:pt x="148876" y="148590"/>
                    </a:lnTo>
                    <a:lnTo>
                      <a:pt x="327470" y="148590"/>
                    </a:lnTo>
                    <a:lnTo>
                      <a:pt x="327470" y="118872"/>
                    </a:lnTo>
                    <a:lnTo>
                      <a:pt x="416814" y="118872"/>
                    </a:lnTo>
                    <a:lnTo>
                      <a:pt x="416814" y="89154"/>
                    </a:lnTo>
                    <a:lnTo>
                      <a:pt x="476345" y="89154"/>
                    </a:lnTo>
                    <a:lnTo>
                      <a:pt x="476345" y="59436"/>
                    </a:lnTo>
                    <a:lnTo>
                      <a:pt x="416814" y="59436"/>
                    </a:lnTo>
                    <a:close/>
                    <a:moveTo>
                      <a:pt x="148876" y="89154"/>
                    </a:moveTo>
                    <a:lnTo>
                      <a:pt x="89345" y="89154"/>
                    </a:lnTo>
                    <a:lnTo>
                      <a:pt x="89345" y="59436"/>
                    </a:lnTo>
                    <a:lnTo>
                      <a:pt x="148876" y="59436"/>
                    </a:lnTo>
                    <a:lnTo>
                      <a:pt x="148876" y="89154"/>
                    </a:lnTo>
                    <a:close/>
                    <a:moveTo>
                      <a:pt x="267938" y="89154"/>
                    </a:moveTo>
                    <a:lnTo>
                      <a:pt x="208407" y="89154"/>
                    </a:lnTo>
                    <a:lnTo>
                      <a:pt x="208407" y="59436"/>
                    </a:lnTo>
                    <a:lnTo>
                      <a:pt x="267938" y="59436"/>
                    </a:lnTo>
                    <a:lnTo>
                      <a:pt x="267938" y="89154"/>
                    </a:lnTo>
                    <a:close/>
                    <a:moveTo>
                      <a:pt x="387001" y="89154"/>
                    </a:moveTo>
                    <a:lnTo>
                      <a:pt x="327470" y="89154"/>
                    </a:lnTo>
                    <a:lnTo>
                      <a:pt x="327470" y="59436"/>
                    </a:lnTo>
                    <a:lnTo>
                      <a:pt x="387001" y="59436"/>
                    </a:lnTo>
                    <a:lnTo>
                      <a:pt x="387001" y="8915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9"/>
              <p:cNvSpPr/>
              <p:nvPr/>
            </p:nvSpPr>
            <p:spPr>
              <a:xfrm>
                <a:off x="6957440" y="476726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59" name="Google Shape;1659;p29"/>
            <p:cNvSpPr/>
            <p:nvPr/>
          </p:nvSpPr>
          <p:spPr>
            <a:xfrm>
              <a:off x="7076503" y="45886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9"/>
            <p:cNvSpPr/>
            <p:nvPr/>
          </p:nvSpPr>
          <p:spPr>
            <a:xfrm>
              <a:off x="7046689" y="461848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9"/>
            <p:cNvSpPr/>
            <p:nvPr/>
          </p:nvSpPr>
          <p:spPr>
            <a:xfrm>
              <a:off x="6749033" y="485660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9"/>
            <p:cNvSpPr/>
            <p:nvPr/>
          </p:nvSpPr>
          <p:spPr>
            <a:xfrm>
              <a:off x="6659784" y="482679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29"/>
            <p:cNvSpPr/>
            <p:nvPr/>
          </p:nvSpPr>
          <p:spPr>
            <a:xfrm>
              <a:off x="6957440" y="485660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29"/>
            <p:cNvSpPr/>
            <p:nvPr/>
          </p:nvSpPr>
          <p:spPr>
            <a:xfrm>
              <a:off x="7046689" y="482679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29"/>
            <p:cNvSpPr/>
            <p:nvPr/>
          </p:nvSpPr>
          <p:spPr>
            <a:xfrm>
              <a:off x="7106221" y="473754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29"/>
            <p:cNvSpPr/>
            <p:nvPr/>
          </p:nvSpPr>
          <p:spPr>
            <a:xfrm>
              <a:off x="6600253" y="473754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9"/>
            <p:cNvSpPr/>
            <p:nvPr/>
          </p:nvSpPr>
          <p:spPr>
            <a:xfrm>
              <a:off x="6778846" y="435054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29"/>
            <p:cNvSpPr/>
            <p:nvPr/>
          </p:nvSpPr>
          <p:spPr>
            <a:xfrm>
              <a:off x="6838378" y="438035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29"/>
            <p:cNvSpPr/>
            <p:nvPr/>
          </p:nvSpPr>
          <p:spPr>
            <a:xfrm>
              <a:off x="6897909" y="435054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29"/>
            <p:cNvSpPr/>
            <p:nvPr/>
          </p:nvSpPr>
          <p:spPr>
            <a:xfrm>
              <a:off x="6778846" y="426129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29"/>
            <p:cNvSpPr/>
            <p:nvPr/>
          </p:nvSpPr>
          <p:spPr>
            <a:xfrm>
              <a:off x="7225283" y="47077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29"/>
            <p:cNvSpPr/>
            <p:nvPr/>
          </p:nvSpPr>
          <p:spPr>
            <a:xfrm>
              <a:off x="6570439" y="4529137"/>
              <a:ext cx="59531" cy="59531"/>
            </a:xfrm>
            <a:custGeom>
              <a:avLst/>
              <a:gdLst/>
              <a:ahLst/>
              <a:cxnLst/>
              <a:rect l="l" t="t" r="r" b="b"/>
              <a:pathLst>
                <a:path w="59531" h="59531" extrusionOk="0">
                  <a:moveTo>
                    <a:pt x="0" y="0"/>
                  </a:moveTo>
                  <a:lnTo>
                    <a:pt x="59531" y="0"/>
                  </a:lnTo>
                  <a:lnTo>
                    <a:pt x="59531"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29"/>
            <p:cNvSpPr/>
            <p:nvPr/>
          </p:nvSpPr>
          <p:spPr>
            <a:xfrm>
              <a:off x="6927627" y="51244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29"/>
            <p:cNvSpPr/>
            <p:nvPr/>
          </p:nvSpPr>
          <p:spPr>
            <a:xfrm>
              <a:off x="7046689" y="50351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29"/>
            <p:cNvSpPr/>
            <p:nvPr/>
          </p:nvSpPr>
          <p:spPr>
            <a:xfrm>
              <a:off x="7106221" y="49756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29"/>
            <p:cNvSpPr/>
            <p:nvPr/>
          </p:nvSpPr>
          <p:spPr>
            <a:xfrm>
              <a:off x="6629971" y="50053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9"/>
            <p:cNvSpPr/>
            <p:nvPr/>
          </p:nvSpPr>
          <p:spPr>
            <a:xfrm>
              <a:off x="6540721" y="485660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9"/>
            <p:cNvSpPr/>
            <p:nvPr/>
          </p:nvSpPr>
          <p:spPr>
            <a:xfrm>
              <a:off x="6778846" y="51244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79" name="Google Shape;1679;p29"/>
          <p:cNvGrpSpPr/>
          <p:nvPr/>
        </p:nvGrpSpPr>
        <p:grpSpPr>
          <a:xfrm>
            <a:off x="7422504" y="407117"/>
            <a:ext cx="892969" cy="1369314"/>
            <a:chOff x="4739829" y="1582292"/>
            <a:chExt cx="892969" cy="1369314"/>
          </a:xfrm>
        </p:grpSpPr>
        <p:sp>
          <p:nvSpPr>
            <p:cNvPr id="1680" name="Google Shape;1680;p29"/>
            <p:cNvSpPr/>
            <p:nvPr/>
          </p:nvSpPr>
          <p:spPr>
            <a:xfrm>
              <a:off x="4739829" y="1582292"/>
              <a:ext cx="892968" cy="1369314"/>
            </a:xfrm>
            <a:custGeom>
              <a:avLst/>
              <a:gdLst/>
              <a:ahLst/>
              <a:cxnLst/>
              <a:rect l="l" t="t" r="r" b="b"/>
              <a:pathLst>
                <a:path w="892968" h="1369314" extrusionOk="0">
                  <a:moveTo>
                    <a:pt x="387001" y="1339501"/>
                  </a:moveTo>
                  <a:lnTo>
                    <a:pt x="387001" y="1369314"/>
                  </a:lnTo>
                  <a:lnTo>
                    <a:pt x="684657" y="1369314"/>
                  </a:lnTo>
                  <a:lnTo>
                    <a:pt x="684657" y="1339501"/>
                  </a:lnTo>
                  <a:lnTo>
                    <a:pt x="803720" y="1339501"/>
                  </a:lnTo>
                  <a:lnTo>
                    <a:pt x="803720" y="1309688"/>
                  </a:lnTo>
                  <a:lnTo>
                    <a:pt x="833438" y="1309688"/>
                  </a:lnTo>
                  <a:lnTo>
                    <a:pt x="833438" y="1279970"/>
                  </a:lnTo>
                  <a:lnTo>
                    <a:pt x="863251" y="1279970"/>
                  </a:lnTo>
                  <a:lnTo>
                    <a:pt x="863251" y="1220438"/>
                  </a:lnTo>
                  <a:lnTo>
                    <a:pt x="833438" y="1220438"/>
                  </a:lnTo>
                  <a:lnTo>
                    <a:pt x="833438" y="1190625"/>
                  </a:lnTo>
                  <a:lnTo>
                    <a:pt x="803720" y="1190625"/>
                  </a:lnTo>
                  <a:lnTo>
                    <a:pt x="803720" y="1160907"/>
                  </a:lnTo>
                  <a:lnTo>
                    <a:pt x="773906" y="1160907"/>
                  </a:lnTo>
                  <a:lnTo>
                    <a:pt x="773906" y="1131189"/>
                  </a:lnTo>
                  <a:lnTo>
                    <a:pt x="803720" y="1131189"/>
                  </a:lnTo>
                  <a:lnTo>
                    <a:pt x="803720" y="1101376"/>
                  </a:lnTo>
                  <a:lnTo>
                    <a:pt x="833438" y="1101376"/>
                  </a:lnTo>
                  <a:lnTo>
                    <a:pt x="833438" y="1041845"/>
                  </a:lnTo>
                  <a:lnTo>
                    <a:pt x="863251" y="1041845"/>
                  </a:lnTo>
                  <a:lnTo>
                    <a:pt x="863251" y="952500"/>
                  </a:lnTo>
                  <a:lnTo>
                    <a:pt x="892969" y="952500"/>
                  </a:lnTo>
                  <a:lnTo>
                    <a:pt x="892969" y="774002"/>
                  </a:lnTo>
                  <a:lnTo>
                    <a:pt x="863251" y="774002"/>
                  </a:lnTo>
                  <a:lnTo>
                    <a:pt x="863251" y="684657"/>
                  </a:lnTo>
                  <a:lnTo>
                    <a:pt x="833438" y="684657"/>
                  </a:lnTo>
                  <a:lnTo>
                    <a:pt x="833438" y="625126"/>
                  </a:lnTo>
                  <a:lnTo>
                    <a:pt x="803720" y="625126"/>
                  </a:lnTo>
                  <a:lnTo>
                    <a:pt x="803720" y="595313"/>
                  </a:lnTo>
                  <a:lnTo>
                    <a:pt x="773906" y="595313"/>
                  </a:lnTo>
                  <a:lnTo>
                    <a:pt x="773906" y="565595"/>
                  </a:lnTo>
                  <a:lnTo>
                    <a:pt x="714375" y="565595"/>
                  </a:lnTo>
                  <a:lnTo>
                    <a:pt x="714375" y="535877"/>
                  </a:lnTo>
                  <a:lnTo>
                    <a:pt x="684657" y="535877"/>
                  </a:lnTo>
                  <a:lnTo>
                    <a:pt x="684657" y="506063"/>
                  </a:lnTo>
                  <a:lnTo>
                    <a:pt x="654844" y="506063"/>
                  </a:lnTo>
                  <a:lnTo>
                    <a:pt x="654844" y="476250"/>
                  </a:lnTo>
                  <a:lnTo>
                    <a:pt x="684657" y="476250"/>
                  </a:lnTo>
                  <a:lnTo>
                    <a:pt x="684657" y="446532"/>
                  </a:lnTo>
                  <a:lnTo>
                    <a:pt x="654844" y="446532"/>
                  </a:lnTo>
                  <a:lnTo>
                    <a:pt x="654844" y="416814"/>
                  </a:lnTo>
                  <a:lnTo>
                    <a:pt x="684657" y="416814"/>
                  </a:lnTo>
                  <a:lnTo>
                    <a:pt x="684657" y="357188"/>
                  </a:lnTo>
                  <a:lnTo>
                    <a:pt x="654844" y="357188"/>
                  </a:lnTo>
                  <a:lnTo>
                    <a:pt x="654844" y="327470"/>
                  </a:lnTo>
                  <a:lnTo>
                    <a:pt x="684657" y="327470"/>
                  </a:lnTo>
                  <a:lnTo>
                    <a:pt x="684657" y="267938"/>
                  </a:lnTo>
                  <a:lnTo>
                    <a:pt x="714375" y="267938"/>
                  </a:lnTo>
                  <a:lnTo>
                    <a:pt x="714375" y="178689"/>
                  </a:lnTo>
                  <a:lnTo>
                    <a:pt x="684657" y="178689"/>
                  </a:lnTo>
                  <a:lnTo>
                    <a:pt x="684657" y="59627"/>
                  </a:lnTo>
                  <a:lnTo>
                    <a:pt x="654844" y="59627"/>
                  </a:lnTo>
                  <a:lnTo>
                    <a:pt x="654844" y="29813"/>
                  </a:lnTo>
                  <a:lnTo>
                    <a:pt x="625126" y="29813"/>
                  </a:lnTo>
                  <a:lnTo>
                    <a:pt x="625126" y="0"/>
                  </a:lnTo>
                  <a:lnTo>
                    <a:pt x="535781" y="0"/>
                  </a:lnTo>
                  <a:lnTo>
                    <a:pt x="535781" y="29813"/>
                  </a:lnTo>
                  <a:lnTo>
                    <a:pt x="506063" y="29813"/>
                  </a:lnTo>
                  <a:lnTo>
                    <a:pt x="506063" y="59627"/>
                  </a:lnTo>
                  <a:lnTo>
                    <a:pt x="476250" y="59627"/>
                  </a:lnTo>
                  <a:lnTo>
                    <a:pt x="476250" y="89345"/>
                  </a:lnTo>
                  <a:lnTo>
                    <a:pt x="446532" y="89345"/>
                  </a:lnTo>
                  <a:lnTo>
                    <a:pt x="446532" y="119063"/>
                  </a:lnTo>
                  <a:lnTo>
                    <a:pt x="416719" y="119063"/>
                  </a:lnTo>
                  <a:lnTo>
                    <a:pt x="416719" y="208407"/>
                  </a:lnTo>
                  <a:lnTo>
                    <a:pt x="387001" y="208407"/>
                  </a:lnTo>
                  <a:lnTo>
                    <a:pt x="387001" y="267938"/>
                  </a:lnTo>
                  <a:lnTo>
                    <a:pt x="416719" y="267938"/>
                  </a:lnTo>
                  <a:lnTo>
                    <a:pt x="416719" y="327470"/>
                  </a:lnTo>
                  <a:lnTo>
                    <a:pt x="416719" y="357188"/>
                  </a:lnTo>
                  <a:lnTo>
                    <a:pt x="387001" y="357188"/>
                  </a:lnTo>
                  <a:lnTo>
                    <a:pt x="387001" y="416814"/>
                  </a:lnTo>
                  <a:lnTo>
                    <a:pt x="416719" y="416814"/>
                  </a:lnTo>
                  <a:lnTo>
                    <a:pt x="416719" y="446532"/>
                  </a:lnTo>
                  <a:lnTo>
                    <a:pt x="387001" y="446532"/>
                  </a:lnTo>
                  <a:lnTo>
                    <a:pt x="387001" y="476250"/>
                  </a:lnTo>
                  <a:lnTo>
                    <a:pt x="416719" y="476250"/>
                  </a:lnTo>
                  <a:lnTo>
                    <a:pt x="416719" y="506063"/>
                  </a:lnTo>
                  <a:lnTo>
                    <a:pt x="387001" y="506063"/>
                  </a:lnTo>
                  <a:lnTo>
                    <a:pt x="387001" y="535877"/>
                  </a:lnTo>
                  <a:lnTo>
                    <a:pt x="357188" y="535877"/>
                  </a:lnTo>
                  <a:lnTo>
                    <a:pt x="357188" y="565595"/>
                  </a:lnTo>
                  <a:lnTo>
                    <a:pt x="297656" y="565595"/>
                  </a:lnTo>
                  <a:lnTo>
                    <a:pt x="297656" y="595313"/>
                  </a:lnTo>
                  <a:lnTo>
                    <a:pt x="267938" y="595313"/>
                  </a:lnTo>
                  <a:lnTo>
                    <a:pt x="267938" y="625126"/>
                  </a:lnTo>
                  <a:lnTo>
                    <a:pt x="238125" y="625126"/>
                  </a:lnTo>
                  <a:lnTo>
                    <a:pt x="238125" y="684657"/>
                  </a:lnTo>
                  <a:lnTo>
                    <a:pt x="208407" y="684657"/>
                  </a:lnTo>
                  <a:lnTo>
                    <a:pt x="208407" y="774002"/>
                  </a:lnTo>
                  <a:lnTo>
                    <a:pt x="178594" y="774002"/>
                  </a:lnTo>
                  <a:lnTo>
                    <a:pt x="178594" y="952500"/>
                  </a:lnTo>
                  <a:lnTo>
                    <a:pt x="89345" y="952500"/>
                  </a:lnTo>
                  <a:lnTo>
                    <a:pt x="89345" y="982313"/>
                  </a:lnTo>
                  <a:lnTo>
                    <a:pt x="59531" y="982313"/>
                  </a:lnTo>
                  <a:lnTo>
                    <a:pt x="59531" y="1012127"/>
                  </a:lnTo>
                  <a:lnTo>
                    <a:pt x="29813" y="1012127"/>
                  </a:lnTo>
                  <a:lnTo>
                    <a:pt x="29813" y="1071563"/>
                  </a:lnTo>
                  <a:lnTo>
                    <a:pt x="0" y="1071563"/>
                  </a:lnTo>
                  <a:lnTo>
                    <a:pt x="0" y="1279970"/>
                  </a:lnTo>
                  <a:lnTo>
                    <a:pt x="29813" y="1279970"/>
                  </a:lnTo>
                  <a:lnTo>
                    <a:pt x="29813" y="1309688"/>
                  </a:lnTo>
                  <a:lnTo>
                    <a:pt x="267938" y="1309688"/>
                  </a:lnTo>
                  <a:lnTo>
                    <a:pt x="267938" y="1339501"/>
                  </a:lnTo>
                  <a:lnTo>
                    <a:pt x="387001" y="1339501"/>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29"/>
            <p:cNvSpPr/>
            <p:nvPr/>
          </p:nvSpPr>
          <p:spPr>
            <a:xfrm>
              <a:off x="5097017" y="2743200"/>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29"/>
            <p:cNvSpPr/>
            <p:nvPr/>
          </p:nvSpPr>
          <p:spPr>
            <a:xfrm>
              <a:off x="4948237" y="2534793"/>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29"/>
            <p:cNvSpPr/>
            <p:nvPr/>
          </p:nvSpPr>
          <p:spPr>
            <a:xfrm>
              <a:off x="5394673" y="229666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9"/>
            <p:cNvSpPr/>
            <p:nvPr/>
          </p:nvSpPr>
          <p:spPr>
            <a:xfrm>
              <a:off x="5394673" y="232648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9"/>
            <p:cNvSpPr/>
            <p:nvPr/>
          </p:nvSpPr>
          <p:spPr>
            <a:xfrm>
              <a:off x="5394673" y="235629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9"/>
            <p:cNvSpPr/>
            <p:nvPr/>
          </p:nvSpPr>
          <p:spPr>
            <a:xfrm>
              <a:off x="5394673" y="226695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9"/>
            <p:cNvSpPr/>
            <p:nvPr/>
          </p:nvSpPr>
          <p:spPr>
            <a:xfrm>
              <a:off x="5037486" y="271348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29"/>
            <p:cNvSpPr/>
            <p:nvPr/>
          </p:nvSpPr>
          <p:spPr>
            <a:xfrm>
              <a:off x="4977955" y="262413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29"/>
            <p:cNvSpPr/>
            <p:nvPr/>
          </p:nvSpPr>
          <p:spPr>
            <a:xfrm>
              <a:off x="5007768" y="268366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9"/>
            <p:cNvSpPr/>
            <p:nvPr/>
          </p:nvSpPr>
          <p:spPr>
            <a:xfrm>
              <a:off x="4918423" y="2356294"/>
              <a:ext cx="29718" cy="178593"/>
            </a:xfrm>
            <a:custGeom>
              <a:avLst/>
              <a:gdLst/>
              <a:ahLst/>
              <a:cxnLst/>
              <a:rect l="l" t="t" r="r" b="b"/>
              <a:pathLst>
                <a:path w="29718" h="178593" extrusionOk="0">
                  <a:moveTo>
                    <a:pt x="0" y="0"/>
                  </a:moveTo>
                  <a:lnTo>
                    <a:pt x="29718" y="0"/>
                  </a:lnTo>
                  <a:lnTo>
                    <a:pt x="29718" y="178594"/>
                  </a:lnTo>
                  <a:lnTo>
                    <a:pt x="0" y="17859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9"/>
            <p:cNvSpPr/>
            <p:nvPr/>
          </p:nvSpPr>
          <p:spPr>
            <a:xfrm>
              <a:off x="5186362" y="2088356"/>
              <a:ext cx="178593" cy="29717"/>
            </a:xfrm>
            <a:custGeom>
              <a:avLst/>
              <a:gdLst/>
              <a:ahLst/>
              <a:cxnLst/>
              <a:rect l="l" t="t" r="r" b="b"/>
              <a:pathLst>
                <a:path w="178593" h="29717" extrusionOk="0">
                  <a:moveTo>
                    <a:pt x="0" y="0"/>
                  </a:moveTo>
                  <a:lnTo>
                    <a:pt x="178594" y="0"/>
                  </a:lnTo>
                  <a:lnTo>
                    <a:pt x="178594"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9"/>
            <p:cNvSpPr/>
            <p:nvPr/>
          </p:nvSpPr>
          <p:spPr>
            <a:xfrm>
              <a:off x="5186362" y="2772918"/>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9"/>
            <p:cNvSpPr/>
            <p:nvPr/>
          </p:nvSpPr>
          <p:spPr>
            <a:xfrm>
              <a:off x="5335142" y="268366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29"/>
            <p:cNvSpPr/>
            <p:nvPr/>
          </p:nvSpPr>
          <p:spPr>
            <a:xfrm>
              <a:off x="5126830" y="2683668"/>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9"/>
            <p:cNvSpPr/>
            <p:nvPr/>
          </p:nvSpPr>
          <p:spPr>
            <a:xfrm>
              <a:off x="5216080" y="2713482"/>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29"/>
            <p:cNvSpPr/>
            <p:nvPr/>
          </p:nvSpPr>
          <p:spPr>
            <a:xfrm>
              <a:off x="5216080" y="2147887"/>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29"/>
            <p:cNvSpPr/>
            <p:nvPr/>
          </p:nvSpPr>
          <p:spPr>
            <a:xfrm>
              <a:off x="5335142" y="2177605"/>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29"/>
            <p:cNvSpPr/>
            <p:nvPr/>
          </p:nvSpPr>
          <p:spPr>
            <a:xfrm>
              <a:off x="5126830" y="2177605"/>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29"/>
            <p:cNvSpPr/>
            <p:nvPr/>
          </p:nvSpPr>
          <p:spPr>
            <a:xfrm>
              <a:off x="5097017" y="2118169"/>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29"/>
            <p:cNvSpPr/>
            <p:nvPr/>
          </p:nvSpPr>
          <p:spPr>
            <a:xfrm>
              <a:off x="4948237" y="2266950"/>
              <a:ext cx="29718" cy="89344"/>
            </a:xfrm>
            <a:custGeom>
              <a:avLst/>
              <a:gdLst/>
              <a:ahLst/>
              <a:cxnLst/>
              <a:rect l="l" t="t" r="r" b="b"/>
              <a:pathLst>
                <a:path w="29718" h="89344" extrusionOk="0">
                  <a:moveTo>
                    <a:pt x="0" y="0"/>
                  </a:moveTo>
                  <a:lnTo>
                    <a:pt x="29718" y="0"/>
                  </a:lnTo>
                  <a:lnTo>
                    <a:pt x="29718" y="89344"/>
                  </a:lnTo>
                  <a:lnTo>
                    <a:pt x="0" y="893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29"/>
            <p:cNvSpPr/>
            <p:nvPr/>
          </p:nvSpPr>
          <p:spPr>
            <a:xfrm>
              <a:off x="5037486" y="214788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29"/>
            <p:cNvSpPr/>
            <p:nvPr/>
          </p:nvSpPr>
          <p:spPr>
            <a:xfrm>
              <a:off x="4977955" y="220741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29"/>
            <p:cNvSpPr/>
            <p:nvPr/>
          </p:nvSpPr>
          <p:spPr>
            <a:xfrm>
              <a:off x="5007768" y="2177605"/>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29"/>
            <p:cNvSpPr/>
            <p:nvPr/>
          </p:nvSpPr>
          <p:spPr>
            <a:xfrm>
              <a:off x="5364955" y="2743200"/>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29"/>
            <p:cNvSpPr/>
            <p:nvPr/>
          </p:nvSpPr>
          <p:spPr>
            <a:xfrm>
              <a:off x="5573267" y="2534793"/>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29"/>
            <p:cNvSpPr/>
            <p:nvPr/>
          </p:nvSpPr>
          <p:spPr>
            <a:xfrm>
              <a:off x="5454205" y="271348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29"/>
            <p:cNvSpPr/>
            <p:nvPr/>
          </p:nvSpPr>
          <p:spPr>
            <a:xfrm>
              <a:off x="5543549" y="262413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29"/>
            <p:cNvSpPr/>
            <p:nvPr/>
          </p:nvSpPr>
          <p:spPr>
            <a:xfrm>
              <a:off x="5513736" y="26836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29"/>
            <p:cNvSpPr/>
            <p:nvPr/>
          </p:nvSpPr>
          <p:spPr>
            <a:xfrm>
              <a:off x="5603080" y="2356294"/>
              <a:ext cx="29718" cy="178593"/>
            </a:xfrm>
            <a:custGeom>
              <a:avLst/>
              <a:gdLst/>
              <a:ahLst/>
              <a:cxnLst/>
              <a:rect l="l" t="t" r="r" b="b"/>
              <a:pathLst>
                <a:path w="29718" h="178593" extrusionOk="0">
                  <a:moveTo>
                    <a:pt x="0" y="0"/>
                  </a:moveTo>
                  <a:lnTo>
                    <a:pt x="29718" y="0"/>
                  </a:lnTo>
                  <a:lnTo>
                    <a:pt x="29718" y="178594"/>
                  </a:lnTo>
                  <a:lnTo>
                    <a:pt x="0" y="17859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29"/>
            <p:cNvSpPr/>
            <p:nvPr/>
          </p:nvSpPr>
          <p:spPr>
            <a:xfrm>
              <a:off x="5424487" y="2118169"/>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29"/>
            <p:cNvSpPr/>
            <p:nvPr/>
          </p:nvSpPr>
          <p:spPr>
            <a:xfrm>
              <a:off x="5573267" y="2266950"/>
              <a:ext cx="29718" cy="89344"/>
            </a:xfrm>
            <a:custGeom>
              <a:avLst/>
              <a:gdLst/>
              <a:ahLst/>
              <a:cxnLst/>
              <a:rect l="l" t="t" r="r" b="b"/>
              <a:pathLst>
                <a:path w="29718" h="89344" extrusionOk="0">
                  <a:moveTo>
                    <a:pt x="0" y="0"/>
                  </a:moveTo>
                  <a:lnTo>
                    <a:pt x="29718" y="0"/>
                  </a:lnTo>
                  <a:lnTo>
                    <a:pt x="29718" y="89344"/>
                  </a:lnTo>
                  <a:lnTo>
                    <a:pt x="0" y="893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29"/>
            <p:cNvSpPr/>
            <p:nvPr/>
          </p:nvSpPr>
          <p:spPr>
            <a:xfrm>
              <a:off x="5454205" y="2147887"/>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29"/>
            <p:cNvSpPr/>
            <p:nvPr/>
          </p:nvSpPr>
          <p:spPr>
            <a:xfrm>
              <a:off x="5543549" y="220741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29"/>
            <p:cNvSpPr/>
            <p:nvPr/>
          </p:nvSpPr>
          <p:spPr>
            <a:xfrm>
              <a:off x="5513736" y="217760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29"/>
            <p:cNvSpPr/>
            <p:nvPr/>
          </p:nvSpPr>
          <p:spPr>
            <a:xfrm>
              <a:off x="5126830" y="2921793"/>
              <a:ext cx="297656" cy="29718"/>
            </a:xfrm>
            <a:custGeom>
              <a:avLst/>
              <a:gdLst/>
              <a:ahLst/>
              <a:cxnLst/>
              <a:rect l="l" t="t" r="r" b="b"/>
              <a:pathLst>
                <a:path w="297656" h="29718" extrusionOk="0">
                  <a:moveTo>
                    <a:pt x="0" y="0"/>
                  </a:moveTo>
                  <a:lnTo>
                    <a:pt x="297656" y="0"/>
                  </a:lnTo>
                  <a:lnTo>
                    <a:pt x="297656"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29"/>
            <p:cNvSpPr/>
            <p:nvPr/>
          </p:nvSpPr>
          <p:spPr>
            <a:xfrm>
              <a:off x="5424487" y="2891980"/>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29"/>
            <p:cNvSpPr/>
            <p:nvPr/>
          </p:nvSpPr>
          <p:spPr>
            <a:xfrm>
              <a:off x="5007768" y="2891980"/>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29"/>
            <p:cNvSpPr/>
            <p:nvPr/>
          </p:nvSpPr>
          <p:spPr>
            <a:xfrm>
              <a:off x="5543549" y="286226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29"/>
            <p:cNvSpPr/>
            <p:nvPr/>
          </p:nvSpPr>
          <p:spPr>
            <a:xfrm>
              <a:off x="4948237" y="2802731"/>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29"/>
            <p:cNvSpPr/>
            <p:nvPr/>
          </p:nvSpPr>
          <p:spPr>
            <a:xfrm>
              <a:off x="5007768" y="2802731"/>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29"/>
            <p:cNvSpPr/>
            <p:nvPr/>
          </p:nvSpPr>
          <p:spPr>
            <a:xfrm>
              <a:off x="5513736" y="28027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29"/>
            <p:cNvSpPr/>
            <p:nvPr/>
          </p:nvSpPr>
          <p:spPr>
            <a:xfrm>
              <a:off x="5037486" y="2832544"/>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29"/>
            <p:cNvSpPr/>
            <p:nvPr/>
          </p:nvSpPr>
          <p:spPr>
            <a:xfrm>
              <a:off x="5394673" y="2832544"/>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29"/>
            <p:cNvSpPr/>
            <p:nvPr/>
          </p:nvSpPr>
          <p:spPr>
            <a:xfrm>
              <a:off x="5156548" y="2862262"/>
              <a:ext cx="238125" cy="29718"/>
            </a:xfrm>
            <a:custGeom>
              <a:avLst/>
              <a:gdLst/>
              <a:ahLst/>
              <a:cxnLst/>
              <a:rect l="l" t="t" r="r" b="b"/>
              <a:pathLst>
                <a:path w="238125" h="29718" extrusionOk="0">
                  <a:moveTo>
                    <a:pt x="0" y="0"/>
                  </a:moveTo>
                  <a:lnTo>
                    <a:pt x="238125" y="0"/>
                  </a:lnTo>
                  <a:lnTo>
                    <a:pt x="238125"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29"/>
            <p:cNvSpPr/>
            <p:nvPr/>
          </p:nvSpPr>
          <p:spPr>
            <a:xfrm>
              <a:off x="5573267" y="2802731"/>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29"/>
            <p:cNvSpPr/>
            <p:nvPr/>
          </p:nvSpPr>
          <p:spPr>
            <a:xfrm>
              <a:off x="4977955" y="2772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29"/>
            <p:cNvSpPr/>
            <p:nvPr/>
          </p:nvSpPr>
          <p:spPr>
            <a:xfrm>
              <a:off x="5543549" y="2772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29"/>
            <p:cNvSpPr/>
            <p:nvPr/>
          </p:nvSpPr>
          <p:spPr>
            <a:xfrm>
              <a:off x="5007768" y="274320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29"/>
            <p:cNvSpPr/>
            <p:nvPr/>
          </p:nvSpPr>
          <p:spPr>
            <a:xfrm>
              <a:off x="5007768" y="2743200"/>
              <a:ext cx="535781" cy="119062"/>
            </a:xfrm>
            <a:custGeom>
              <a:avLst/>
              <a:gdLst/>
              <a:ahLst/>
              <a:cxnLst/>
              <a:rect l="l" t="t" r="r" b="b"/>
              <a:pathLst>
                <a:path w="535781" h="119062" extrusionOk="0">
                  <a:moveTo>
                    <a:pt x="535781" y="29718"/>
                  </a:moveTo>
                  <a:lnTo>
                    <a:pt x="535781" y="59531"/>
                  </a:lnTo>
                  <a:lnTo>
                    <a:pt x="505968" y="59531"/>
                  </a:lnTo>
                  <a:lnTo>
                    <a:pt x="505968" y="89345"/>
                  </a:lnTo>
                  <a:lnTo>
                    <a:pt x="386906" y="89345"/>
                  </a:lnTo>
                  <a:lnTo>
                    <a:pt x="386906" y="119063"/>
                  </a:lnTo>
                  <a:lnTo>
                    <a:pt x="148780" y="119063"/>
                  </a:lnTo>
                  <a:lnTo>
                    <a:pt x="148780" y="89345"/>
                  </a:lnTo>
                  <a:lnTo>
                    <a:pt x="29718" y="89345"/>
                  </a:lnTo>
                  <a:lnTo>
                    <a:pt x="29718" y="59531"/>
                  </a:lnTo>
                  <a:lnTo>
                    <a:pt x="0" y="59531"/>
                  </a:lnTo>
                  <a:lnTo>
                    <a:pt x="0" y="29718"/>
                  </a:lnTo>
                  <a:lnTo>
                    <a:pt x="29718" y="29718"/>
                  </a:lnTo>
                  <a:lnTo>
                    <a:pt x="29718" y="0"/>
                  </a:lnTo>
                  <a:lnTo>
                    <a:pt x="89249" y="0"/>
                  </a:lnTo>
                  <a:lnTo>
                    <a:pt x="89249" y="29718"/>
                  </a:lnTo>
                  <a:lnTo>
                    <a:pt x="178594" y="29718"/>
                  </a:lnTo>
                  <a:lnTo>
                    <a:pt x="178594" y="59531"/>
                  </a:lnTo>
                  <a:lnTo>
                    <a:pt x="357188" y="59531"/>
                  </a:lnTo>
                  <a:lnTo>
                    <a:pt x="357188" y="29718"/>
                  </a:lnTo>
                  <a:lnTo>
                    <a:pt x="446437" y="29718"/>
                  </a:lnTo>
                  <a:lnTo>
                    <a:pt x="446437" y="0"/>
                  </a:lnTo>
                  <a:lnTo>
                    <a:pt x="505968" y="0"/>
                  </a:lnTo>
                  <a:lnTo>
                    <a:pt x="505968" y="29718"/>
                  </a:lnTo>
                  <a:lnTo>
                    <a:pt x="535781"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29"/>
            <p:cNvSpPr/>
            <p:nvPr/>
          </p:nvSpPr>
          <p:spPr>
            <a:xfrm>
              <a:off x="5513736" y="27432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29"/>
            <p:cNvSpPr/>
            <p:nvPr/>
          </p:nvSpPr>
          <p:spPr>
            <a:xfrm>
              <a:off x="5394673" y="2653855"/>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29"/>
            <p:cNvSpPr/>
            <p:nvPr/>
          </p:nvSpPr>
          <p:spPr>
            <a:xfrm>
              <a:off x="5424487" y="220741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29"/>
            <p:cNvSpPr/>
            <p:nvPr/>
          </p:nvSpPr>
          <p:spPr>
            <a:xfrm>
              <a:off x="5067299" y="220741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29"/>
            <p:cNvSpPr/>
            <p:nvPr/>
          </p:nvSpPr>
          <p:spPr>
            <a:xfrm>
              <a:off x="5067299" y="265385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29"/>
            <p:cNvSpPr/>
            <p:nvPr/>
          </p:nvSpPr>
          <p:spPr>
            <a:xfrm>
              <a:off x="5484018" y="259441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29"/>
            <p:cNvSpPr/>
            <p:nvPr/>
          </p:nvSpPr>
          <p:spPr>
            <a:xfrm>
              <a:off x="5484018" y="223723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29"/>
            <p:cNvSpPr/>
            <p:nvPr/>
          </p:nvSpPr>
          <p:spPr>
            <a:xfrm>
              <a:off x="5037486" y="2237232"/>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29"/>
            <p:cNvSpPr/>
            <p:nvPr/>
          </p:nvSpPr>
          <p:spPr>
            <a:xfrm>
              <a:off x="5037486" y="2594419"/>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29"/>
            <p:cNvSpPr/>
            <p:nvPr/>
          </p:nvSpPr>
          <p:spPr>
            <a:xfrm>
              <a:off x="5007768" y="244554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29"/>
            <p:cNvSpPr/>
            <p:nvPr/>
          </p:nvSpPr>
          <p:spPr>
            <a:xfrm>
              <a:off x="5335142" y="244554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29"/>
            <p:cNvSpPr/>
            <p:nvPr/>
          </p:nvSpPr>
          <p:spPr>
            <a:xfrm>
              <a:off x="5364955" y="250507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29"/>
            <p:cNvSpPr/>
            <p:nvPr/>
          </p:nvSpPr>
          <p:spPr>
            <a:xfrm>
              <a:off x="5484018" y="250507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29"/>
            <p:cNvSpPr/>
            <p:nvPr/>
          </p:nvSpPr>
          <p:spPr>
            <a:xfrm>
              <a:off x="5335142" y="24157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29"/>
            <p:cNvSpPr/>
            <p:nvPr/>
          </p:nvSpPr>
          <p:spPr>
            <a:xfrm>
              <a:off x="5364955" y="244554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29"/>
            <p:cNvSpPr/>
            <p:nvPr/>
          </p:nvSpPr>
          <p:spPr>
            <a:xfrm>
              <a:off x="5424487" y="2415730"/>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29"/>
            <p:cNvSpPr/>
            <p:nvPr/>
          </p:nvSpPr>
          <p:spPr>
            <a:xfrm>
              <a:off x="5424487" y="253479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29"/>
            <p:cNvSpPr/>
            <p:nvPr/>
          </p:nvSpPr>
          <p:spPr>
            <a:xfrm>
              <a:off x="5067299" y="241573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29"/>
            <p:cNvSpPr/>
            <p:nvPr/>
          </p:nvSpPr>
          <p:spPr>
            <a:xfrm>
              <a:off x="5275611" y="241573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29"/>
            <p:cNvSpPr/>
            <p:nvPr/>
          </p:nvSpPr>
          <p:spPr>
            <a:xfrm>
              <a:off x="5126830" y="2386012"/>
              <a:ext cx="148780" cy="29718"/>
            </a:xfrm>
            <a:custGeom>
              <a:avLst/>
              <a:gdLst/>
              <a:ahLst/>
              <a:cxnLst/>
              <a:rect l="l" t="t" r="r" b="b"/>
              <a:pathLst>
                <a:path w="148780" h="29718" extrusionOk="0">
                  <a:moveTo>
                    <a:pt x="0" y="0"/>
                  </a:moveTo>
                  <a:lnTo>
                    <a:pt x="148780" y="0"/>
                  </a:lnTo>
                  <a:lnTo>
                    <a:pt x="148780"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29"/>
            <p:cNvSpPr/>
            <p:nvPr/>
          </p:nvSpPr>
          <p:spPr>
            <a:xfrm>
              <a:off x="5543549" y="2386012"/>
              <a:ext cx="29718" cy="119062"/>
            </a:xfrm>
            <a:custGeom>
              <a:avLst/>
              <a:gdLst/>
              <a:ahLst/>
              <a:cxnLst/>
              <a:rect l="l" t="t" r="r" b="b"/>
              <a:pathLst>
                <a:path w="29718" h="119062" extrusionOk="0">
                  <a:moveTo>
                    <a:pt x="0" y="0"/>
                  </a:moveTo>
                  <a:lnTo>
                    <a:pt x="29718" y="0"/>
                  </a:lnTo>
                  <a:lnTo>
                    <a:pt x="29718" y="119063"/>
                  </a:lnTo>
                  <a:lnTo>
                    <a:pt x="0" y="11906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29"/>
            <p:cNvSpPr/>
            <p:nvPr/>
          </p:nvSpPr>
          <p:spPr>
            <a:xfrm>
              <a:off x="4977955" y="2386012"/>
              <a:ext cx="29718" cy="119062"/>
            </a:xfrm>
            <a:custGeom>
              <a:avLst/>
              <a:gdLst/>
              <a:ahLst/>
              <a:cxnLst/>
              <a:rect l="l" t="t" r="r" b="b"/>
              <a:pathLst>
                <a:path w="29718" h="119062" extrusionOk="0">
                  <a:moveTo>
                    <a:pt x="0" y="0"/>
                  </a:moveTo>
                  <a:lnTo>
                    <a:pt x="29718" y="0"/>
                  </a:lnTo>
                  <a:lnTo>
                    <a:pt x="29718" y="119063"/>
                  </a:lnTo>
                  <a:lnTo>
                    <a:pt x="0" y="11906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29"/>
            <p:cNvSpPr/>
            <p:nvPr/>
          </p:nvSpPr>
          <p:spPr>
            <a:xfrm>
              <a:off x="5364955" y="2445543"/>
              <a:ext cx="178593" cy="89249"/>
            </a:xfrm>
            <a:custGeom>
              <a:avLst/>
              <a:gdLst/>
              <a:ahLst/>
              <a:cxnLst/>
              <a:rect l="l" t="t" r="r" b="b"/>
              <a:pathLst>
                <a:path w="178593" h="89249" extrusionOk="0">
                  <a:moveTo>
                    <a:pt x="178594" y="0"/>
                  </a:moveTo>
                  <a:lnTo>
                    <a:pt x="178594" y="59531"/>
                  </a:lnTo>
                  <a:lnTo>
                    <a:pt x="119063" y="59531"/>
                  </a:lnTo>
                  <a:lnTo>
                    <a:pt x="119063" y="89249"/>
                  </a:lnTo>
                  <a:lnTo>
                    <a:pt x="59531" y="89249"/>
                  </a:lnTo>
                  <a:lnTo>
                    <a:pt x="59531" y="59531"/>
                  </a:lnTo>
                  <a:lnTo>
                    <a:pt x="0" y="59531"/>
                  </a:lnTo>
                  <a:lnTo>
                    <a:pt x="0" y="29813"/>
                  </a:lnTo>
                  <a:lnTo>
                    <a:pt x="59531" y="29813"/>
                  </a:lnTo>
                  <a:lnTo>
                    <a:pt x="59531" y="0"/>
                  </a:lnTo>
                  <a:lnTo>
                    <a:pt x="178594"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29"/>
            <p:cNvSpPr/>
            <p:nvPr/>
          </p:nvSpPr>
          <p:spPr>
            <a:xfrm>
              <a:off x="5513736" y="2505075"/>
              <a:ext cx="29718" cy="89344"/>
            </a:xfrm>
            <a:custGeom>
              <a:avLst/>
              <a:gdLst/>
              <a:ahLst/>
              <a:cxnLst/>
              <a:rect l="l" t="t" r="r" b="b"/>
              <a:pathLst>
                <a:path w="29718" h="89344" extrusionOk="0">
                  <a:moveTo>
                    <a:pt x="0" y="0"/>
                  </a:moveTo>
                  <a:lnTo>
                    <a:pt x="29718" y="0"/>
                  </a:lnTo>
                  <a:lnTo>
                    <a:pt x="29718" y="89344"/>
                  </a:lnTo>
                  <a:lnTo>
                    <a:pt x="0" y="893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29"/>
            <p:cNvSpPr/>
            <p:nvPr/>
          </p:nvSpPr>
          <p:spPr>
            <a:xfrm>
              <a:off x="5513736" y="2296668"/>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29"/>
            <p:cNvSpPr/>
            <p:nvPr/>
          </p:nvSpPr>
          <p:spPr>
            <a:xfrm>
              <a:off x="5007958" y="2177700"/>
              <a:ext cx="535686" cy="267843"/>
            </a:xfrm>
            <a:custGeom>
              <a:avLst/>
              <a:gdLst/>
              <a:ahLst/>
              <a:cxnLst/>
              <a:rect l="l" t="t" r="r" b="b"/>
              <a:pathLst>
                <a:path w="535686" h="267843" extrusionOk="0">
                  <a:moveTo>
                    <a:pt x="505778" y="208312"/>
                  </a:moveTo>
                  <a:lnTo>
                    <a:pt x="505778" y="118967"/>
                  </a:lnTo>
                  <a:lnTo>
                    <a:pt x="476060" y="118967"/>
                  </a:lnTo>
                  <a:lnTo>
                    <a:pt x="476060" y="59436"/>
                  </a:lnTo>
                  <a:lnTo>
                    <a:pt x="416528" y="59436"/>
                  </a:lnTo>
                  <a:lnTo>
                    <a:pt x="416528" y="29718"/>
                  </a:lnTo>
                  <a:lnTo>
                    <a:pt x="327279" y="29718"/>
                  </a:lnTo>
                  <a:lnTo>
                    <a:pt x="327279" y="0"/>
                  </a:lnTo>
                  <a:lnTo>
                    <a:pt x="208217" y="0"/>
                  </a:lnTo>
                  <a:lnTo>
                    <a:pt x="208217" y="29718"/>
                  </a:lnTo>
                  <a:lnTo>
                    <a:pt x="118967" y="29718"/>
                  </a:lnTo>
                  <a:lnTo>
                    <a:pt x="118967" y="59436"/>
                  </a:lnTo>
                  <a:lnTo>
                    <a:pt x="59436" y="59436"/>
                  </a:lnTo>
                  <a:lnTo>
                    <a:pt x="59436" y="118967"/>
                  </a:lnTo>
                  <a:lnTo>
                    <a:pt x="29718" y="118967"/>
                  </a:lnTo>
                  <a:lnTo>
                    <a:pt x="29718" y="208312"/>
                  </a:lnTo>
                  <a:lnTo>
                    <a:pt x="0" y="208312"/>
                  </a:lnTo>
                  <a:lnTo>
                    <a:pt x="0" y="267843"/>
                  </a:lnTo>
                  <a:lnTo>
                    <a:pt x="59531" y="267843"/>
                  </a:lnTo>
                  <a:lnTo>
                    <a:pt x="59531" y="238125"/>
                  </a:lnTo>
                  <a:lnTo>
                    <a:pt x="119063" y="238125"/>
                  </a:lnTo>
                  <a:lnTo>
                    <a:pt x="119063" y="208407"/>
                  </a:lnTo>
                  <a:lnTo>
                    <a:pt x="267843" y="208407"/>
                  </a:lnTo>
                  <a:lnTo>
                    <a:pt x="267843" y="238125"/>
                  </a:lnTo>
                  <a:lnTo>
                    <a:pt x="357092" y="238125"/>
                  </a:lnTo>
                  <a:lnTo>
                    <a:pt x="357092" y="267843"/>
                  </a:lnTo>
                  <a:lnTo>
                    <a:pt x="416624" y="267843"/>
                  </a:lnTo>
                  <a:lnTo>
                    <a:pt x="416624" y="238125"/>
                  </a:lnTo>
                  <a:lnTo>
                    <a:pt x="535686" y="238125"/>
                  </a:lnTo>
                  <a:lnTo>
                    <a:pt x="535686" y="208407"/>
                  </a:lnTo>
                  <a:lnTo>
                    <a:pt x="505968" y="208407"/>
                  </a:lnTo>
                  <a:close/>
                  <a:moveTo>
                    <a:pt x="446246" y="208312"/>
                  </a:moveTo>
                  <a:lnTo>
                    <a:pt x="386715" y="208312"/>
                  </a:lnTo>
                  <a:lnTo>
                    <a:pt x="386715" y="89249"/>
                  </a:lnTo>
                  <a:lnTo>
                    <a:pt x="446246" y="89249"/>
                  </a:lnTo>
                  <a:lnTo>
                    <a:pt x="446246" y="20831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29"/>
            <p:cNvSpPr/>
            <p:nvPr/>
          </p:nvSpPr>
          <p:spPr>
            <a:xfrm>
              <a:off x="5007768" y="2296668"/>
              <a:ext cx="29717" cy="89344"/>
            </a:xfrm>
            <a:custGeom>
              <a:avLst/>
              <a:gdLst/>
              <a:ahLst/>
              <a:cxnLst/>
              <a:rect l="l" t="t" r="r" b="b"/>
              <a:pathLst>
                <a:path w="29717" h="89344" extrusionOk="0">
                  <a:moveTo>
                    <a:pt x="0" y="0"/>
                  </a:moveTo>
                  <a:lnTo>
                    <a:pt x="29718" y="0"/>
                  </a:lnTo>
                  <a:lnTo>
                    <a:pt x="29718" y="89345"/>
                  </a:lnTo>
                  <a:lnTo>
                    <a:pt x="0" y="893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29"/>
            <p:cNvSpPr/>
            <p:nvPr/>
          </p:nvSpPr>
          <p:spPr>
            <a:xfrm>
              <a:off x="5007768" y="2505075"/>
              <a:ext cx="29717" cy="89344"/>
            </a:xfrm>
            <a:custGeom>
              <a:avLst/>
              <a:gdLst/>
              <a:ahLst/>
              <a:cxnLst/>
              <a:rect l="l" t="t" r="r" b="b"/>
              <a:pathLst>
                <a:path w="29717" h="89344" extrusionOk="0">
                  <a:moveTo>
                    <a:pt x="0" y="0"/>
                  </a:moveTo>
                  <a:lnTo>
                    <a:pt x="29718" y="0"/>
                  </a:lnTo>
                  <a:lnTo>
                    <a:pt x="29718" y="89344"/>
                  </a:lnTo>
                  <a:lnTo>
                    <a:pt x="0" y="893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29"/>
            <p:cNvSpPr/>
            <p:nvPr/>
          </p:nvSpPr>
          <p:spPr>
            <a:xfrm>
              <a:off x="5364955" y="25646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29"/>
            <p:cNvSpPr/>
            <p:nvPr/>
          </p:nvSpPr>
          <p:spPr>
            <a:xfrm>
              <a:off x="5394673" y="25944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29"/>
            <p:cNvSpPr/>
            <p:nvPr/>
          </p:nvSpPr>
          <p:spPr>
            <a:xfrm>
              <a:off x="5335142" y="25944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29"/>
            <p:cNvSpPr/>
            <p:nvPr/>
          </p:nvSpPr>
          <p:spPr>
            <a:xfrm>
              <a:off x="5364955" y="25944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29"/>
            <p:cNvSpPr/>
            <p:nvPr/>
          </p:nvSpPr>
          <p:spPr>
            <a:xfrm>
              <a:off x="5364955" y="26241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29"/>
            <p:cNvSpPr/>
            <p:nvPr/>
          </p:nvSpPr>
          <p:spPr>
            <a:xfrm>
              <a:off x="5275611" y="2564606"/>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29"/>
            <p:cNvSpPr/>
            <p:nvPr/>
          </p:nvSpPr>
          <p:spPr>
            <a:xfrm>
              <a:off x="5245893" y="2624137"/>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29"/>
            <p:cNvSpPr/>
            <p:nvPr/>
          </p:nvSpPr>
          <p:spPr>
            <a:xfrm>
              <a:off x="5126830" y="2564606"/>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29"/>
            <p:cNvSpPr/>
            <p:nvPr/>
          </p:nvSpPr>
          <p:spPr>
            <a:xfrm>
              <a:off x="5156548" y="2594419"/>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29"/>
            <p:cNvSpPr/>
            <p:nvPr/>
          </p:nvSpPr>
          <p:spPr>
            <a:xfrm>
              <a:off x="5097017" y="2594419"/>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29"/>
            <p:cNvSpPr/>
            <p:nvPr/>
          </p:nvSpPr>
          <p:spPr>
            <a:xfrm>
              <a:off x="5007863" y="2415825"/>
              <a:ext cx="505777" cy="297465"/>
            </a:xfrm>
            <a:custGeom>
              <a:avLst/>
              <a:gdLst/>
              <a:ahLst/>
              <a:cxnLst/>
              <a:rect l="l" t="t" r="r" b="b"/>
              <a:pathLst>
                <a:path w="505777" h="297465" extrusionOk="0">
                  <a:moveTo>
                    <a:pt x="476155" y="118967"/>
                  </a:moveTo>
                  <a:lnTo>
                    <a:pt x="476155" y="148685"/>
                  </a:lnTo>
                  <a:lnTo>
                    <a:pt x="416624" y="148685"/>
                  </a:lnTo>
                  <a:lnTo>
                    <a:pt x="416624" y="118967"/>
                  </a:lnTo>
                  <a:lnTo>
                    <a:pt x="357092" y="118967"/>
                  </a:lnTo>
                  <a:lnTo>
                    <a:pt x="357092" y="89249"/>
                  </a:lnTo>
                  <a:lnTo>
                    <a:pt x="327374" y="89249"/>
                  </a:lnTo>
                  <a:lnTo>
                    <a:pt x="327374" y="29718"/>
                  </a:lnTo>
                  <a:lnTo>
                    <a:pt x="267843" y="29718"/>
                  </a:lnTo>
                  <a:lnTo>
                    <a:pt x="267843" y="0"/>
                  </a:lnTo>
                  <a:lnTo>
                    <a:pt x="119062" y="0"/>
                  </a:lnTo>
                  <a:lnTo>
                    <a:pt x="119062" y="29718"/>
                  </a:lnTo>
                  <a:lnTo>
                    <a:pt x="59531" y="29718"/>
                  </a:lnTo>
                  <a:lnTo>
                    <a:pt x="59531" y="59436"/>
                  </a:lnTo>
                  <a:lnTo>
                    <a:pt x="0" y="59436"/>
                  </a:lnTo>
                  <a:lnTo>
                    <a:pt x="0" y="89154"/>
                  </a:lnTo>
                  <a:lnTo>
                    <a:pt x="29718" y="89154"/>
                  </a:lnTo>
                  <a:lnTo>
                    <a:pt x="29718" y="178499"/>
                  </a:lnTo>
                  <a:lnTo>
                    <a:pt x="59436" y="178499"/>
                  </a:lnTo>
                  <a:lnTo>
                    <a:pt x="59436" y="238030"/>
                  </a:lnTo>
                  <a:lnTo>
                    <a:pt x="118967" y="238030"/>
                  </a:lnTo>
                  <a:lnTo>
                    <a:pt x="118967" y="208312"/>
                  </a:lnTo>
                  <a:lnTo>
                    <a:pt x="89249" y="208312"/>
                  </a:lnTo>
                  <a:lnTo>
                    <a:pt x="89249" y="178594"/>
                  </a:lnTo>
                  <a:lnTo>
                    <a:pt x="118967" y="178594"/>
                  </a:lnTo>
                  <a:lnTo>
                    <a:pt x="118967" y="148876"/>
                  </a:lnTo>
                  <a:lnTo>
                    <a:pt x="148685" y="148876"/>
                  </a:lnTo>
                  <a:lnTo>
                    <a:pt x="148685" y="178594"/>
                  </a:lnTo>
                  <a:lnTo>
                    <a:pt x="178403" y="178594"/>
                  </a:lnTo>
                  <a:lnTo>
                    <a:pt x="178403" y="208312"/>
                  </a:lnTo>
                  <a:lnTo>
                    <a:pt x="148685" y="208312"/>
                  </a:lnTo>
                  <a:lnTo>
                    <a:pt x="148685" y="238030"/>
                  </a:lnTo>
                  <a:lnTo>
                    <a:pt x="118967" y="238030"/>
                  </a:lnTo>
                  <a:lnTo>
                    <a:pt x="118967" y="267748"/>
                  </a:lnTo>
                  <a:lnTo>
                    <a:pt x="208216" y="267748"/>
                  </a:lnTo>
                  <a:lnTo>
                    <a:pt x="208216" y="297466"/>
                  </a:lnTo>
                  <a:lnTo>
                    <a:pt x="327279" y="297466"/>
                  </a:lnTo>
                  <a:lnTo>
                    <a:pt x="327279" y="267748"/>
                  </a:lnTo>
                  <a:lnTo>
                    <a:pt x="386810" y="267748"/>
                  </a:lnTo>
                  <a:lnTo>
                    <a:pt x="386810" y="238030"/>
                  </a:lnTo>
                  <a:lnTo>
                    <a:pt x="357092" y="238030"/>
                  </a:lnTo>
                  <a:lnTo>
                    <a:pt x="357092" y="208312"/>
                  </a:lnTo>
                  <a:lnTo>
                    <a:pt x="327374" y="208312"/>
                  </a:lnTo>
                  <a:lnTo>
                    <a:pt x="327374" y="178594"/>
                  </a:lnTo>
                  <a:lnTo>
                    <a:pt x="357092" y="178594"/>
                  </a:lnTo>
                  <a:lnTo>
                    <a:pt x="357092" y="148876"/>
                  </a:lnTo>
                  <a:lnTo>
                    <a:pt x="386810" y="148876"/>
                  </a:lnTo>
                  <a:lnTo>
                    <a:pt x="386810" y="178594"/>
                  </a:lnTo>
                  <a:lnTo>
                    <a:pt x="416528" y="178594"/>
                  </a:lnTo>
                  <a:lnTo>
                    <a:pt x="416528" y="208312"/>
                  </a:lnTo>
                  <a:lnTo>
                    <a:pt x="386810" y="208312"/>
                  </a:lnTo>
                  <a:lnTo>
                    <a:pt x="386810" y="238030"/>
                  </a:lnTo>
                  <a:lnTo>
                    <a:pt x="476059" y="238030"/>
                  </a:lnTo>
                  <a:lnTo>
                    <a:pt x="476059" y="178499"/>
                  </a:lnTo>
                  <a:lnTo>
                    <a:pt x="505778" y="178499"/>
                  </a:lnTo>
                  <a:lnTo>
                    <a:pt x="505778" y="118967"/>
                  </a:lnTo>
                  <a:lnTo>
                    <a:pt x="476059" y="118967"/>
                  </a:lnTo>
                  <a:close/>
                  <a:moveTo>
                    <a:pt x="267843" y="238030"/>
                  </a:moveTo>
                  <a:lnTo>
                    <a:pt x="238125" y="238030"/>
                  </a:lnTo>
                  <a:lnTo>
                    <a:pt x="238125" y="208312"/>
                  </a:lnTo>
                  <a:lnTo>
                    <a:pt x="267843" y="208312"/>
                  </a:lnTo>
                  <a:lnTo>
                    <a:pt x="267843" y="238030"/>
                  </a:lnTo>
                  <a:close/>
                  <a:moveTo>
                    <a:pt x="297561" y="178499"/>
                  </a:moveTo>
                  <a:lnTo>
                    <a:pt x="267843" y="178499"/>
                  </a:lnTo>
                  <a:lnTo>
                    <a:pt x="267843" y="148781"/>
                  </a:lnTo>
                  <a:lnTo>
                    <a:pt x="297561" y="148781"/>
                  </a:lnTo>
                  <a:lnTo>
                    <a:pt x="297561" y="17849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29"/>
            <p:cNvSpPr/>
            <p:nvPr/>
          </p:nvSpPr>
          <p:spPr>
            <a:xfrm>
              <a:off x="5126830" y="2594419"/>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29"/>
            <p:cNvSpPr/>
            <p:nvPr/>
          </p:nvSpPr>
          <p:spPr>
            <a:xfrm>
              <a:off x="5126830" y="2624137"/>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29"/>
            <p:cNvSpPr/>
            <p:nvPr/>
          </p:nvSpPr>
          <p:spPr>
            <a:xfrm>
              <a:off x="5186362" y="2028825"/>
              <a:ext cx="178593" cy="29717"/>
            </a:xfrm>
            <a:custGeom>
              <a:avLst/>
              <a:gdLst/>
              <a:ahLst/>
              <a:cxnLst/>
              <a:rect l="l" t="t" r="r" b="b"/>
              <a:pathLst>
                <a:path w="178593" h="29717" extrusionOk="0">
                  <a:moveTo>
                    <a:pt x="0" y="0"/>
                  </a:moveTo>
                  <a:lnTo>
                    <a:pt x="178594" y="0"/>
                  </a:lnTo>
                  <a:lnTo>
                    <a:pt x="178594"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29"/>
            <p:cNvSpPr/>
            <p:nvPr/>
          </p:nvSpPr>
          <p:spPr>
            <a:xfrm>
              <a:off x="5186362" y="1969293"/>
              <a:ext cx="178593" cy="29717"/>
            </a:xfrm>
            <a:custGeom>
              <a:avLst/>
              <a:gdLst/>
              <a:ahLst/>
              <a:cxnLst/>
              <a:rect l="l" t="t" r="r" b="b"/>
              <a:pathLst>
                <a:path w="178593" h="29717" extrusionOk="0">
                  <a:moveTo>
                    <a:pt x="0" y="0"/>
                  </a:moveTo>
                  <a:lnTo>
                    <a:pt x="178594" y="0"/>
                  </a:lnTo>
                  <a:lnTo>
                    <a:pt x="178594"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29"/>
            <p:cNvSpPr/>
            <p:nvPr/>
          </p:nvSpPr>
          <p:spPr>
            <a:xfrm>
              <a:off x="5186362" y="1880044"/>
              <a:ext cx="178593" cy="29717"/>
            </a:xfrm>
            <a:custGeom>
              <a:avLst/>
              <a:gdLst/>
              <a:ahLst/>
              <a:cxnLst/>
              <a:rect l="l" t="t" r="r" b="b"/>
              <a:pathLst>
                <a:path w="178593" h="29717" extrusionOk="0">
                  <a:moveTo>
                    <a:pt x="0" y="0"/>
                  </a:moveTo>
                  <a:lnTo>
                    <a:pt x="178594" y="0"/>
                  </a:lnTo>
                  <a:lnTo>
                    <a:pt x="178594"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29"/>
            <p:cNvSpPr/>
            <p:nvPr/>
          </p:nvSpPr>
          <p:spPr>
            <a:xfrm>
              <a:off x="5394673" y="2088356"/>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29"/>
            <p:cNvSpPr/>
            <p:nvPr/>
          </p:nvSpPr>
          <p:spPr>
            <a:xfrm>
              <a:off x="5364955" y="2118169"/>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29"/>
            <p:cNvSpPr/>
            <p:nvPr/>
          </p:nvSpPr>
          <p:spPr>
            <a:xfrm>
              <a:off x="5126830" y="2088356"/>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29"/>
            <p:cNvSpPr/>
            <p:nvPr/>
          </p:nvSpPr>
          <p:spPr>
            <a:xfrm>
              <a:off x="5364955" y="2088356"/>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29"/>
            <p:cNvSpPr/>
            <p:nvPr/>
          </p:nvSpPr>
          <p:spPr>
            <a:xfrm>
              <a:off x="5364955" y="2058543"/>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29"/>
            <p:cNvSpPr/>
            <p:nvPr/>
          </p:nvSpPr>
          <p:spPr>
            <a:xfrm>
              <a:off x="5156548" y="2088356"/>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29"/>
            <p:cNvSpPr/>
            <p:nvPr/>
          </p:nvSpPr>
          <p:spPr>
            <a:xfrm>
              <a:off x="5156548" y="2058543"/>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29"/>
            <p:cNvSpPr/>
            <p:nvPr/>
          </p:nvSpPr>
          <p:spPr>
            <a:xfrm>
              <a:off x="5156548" y="1999107"/>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29"/>
            <p:cNvSpPr/>
            <p:nvPr/>
          </p:nvSpPr>
          <p:spPr>
            <a:xfrm>
              <a:off x="5364955" y="1999107"/>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29"/>
            <p:cNvSpPr/>
            <p:nvPr/>
          </p:nvSpPr>
          <p:spPr>
            <a:xfrm>
              <a:off x="5364955" y="1909762"/>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29"/>
            <p:cNvSpPr/>
            <p:nvPr/>
          </p:nvSpPr>
          <p:spPr>
            <a:xfrm>
              <a:off x="5156548" y="1909762"/>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5" name="Google Shape;1785;p29"/>
            <p:cNvSpPr/>
            <p:nvPr/>
          </p:nvSpPr>
          <p:spPr>
            <a:xfrm>
              <a:off x="5394673" y="193948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6" name="Google Shape;1786;p29"/>
            <p:cNvSpPr/>
            <p:nvPr/>
          </p:nvSpPr>
          <p:spPr>
            <a:xfrm>
              <a:off x="5156548" y="1909762"/>
              <a:ext cx="238125" cy="89344"/>
            </a:xfrm>
            <a:custGeom>
              <a:avLst/>
              <a:gdLst/>
              <a:ahLst/>
              <a:cxnLst/>
              <a:rect l="l" t="t" r="r" b="b"/>
              <a:pathLst>
                <a:path w="238125" h="89344" extrusionOk="0">
                  <a:moveTo>
                    <a:pt x="238125" y="29718"/>
                  </a:moveTo>
                  <a:lnTo>
                    <a:pt x="238125" y="89345"/>
                  </a:lnTo>
                  <a:lnTo>
                    <a:pt x="208407" y="89345"/>
                  </a:lnTo>
                  <a:lnTo>
                    <a:pt x="208407" y="59531"/>
                  </a:lnTo>
                  <a:lnTo>
                    <a:pt x="29813" y="59531"/>
                  </a:lnTo>
                  <a:lnTo>
                    <a:pt x="29813" y="89345"/>
                  </a:lnTo>
                  <a:lnTo>
                    <a:pt x="0" y="89345"/>
                  </a:lnTo>
                  <a:lnTo>
                    <a:pt x="0" y="29718"/>
                  </a:lnTo>
                  <a:lnTo>
                    <a:pt x="29813" y="29718"/>
                  </a:lnTo>
                  <a:lnTo>
                    <a:pt x="29813" y="0"/>
                  </a:lnTo>
                  <a:lnTo>
                    <a:pt x="208407" y="0"/>
                  </a:lnTo>
                  <a:lnTo>
                    <a:pt x="208407" y="29718"/>
                  </a:lnTo>
                  <a:lnTo>
                    <a:pt x="238125"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7" name="Google Shape;1787;p29"/>
            <p:cNvSpPr/>
            <p:nvPr/>
          </p:nvSpPr>
          <p:spPr>
            <a:xfrm>
              <a:off x="5126830" y="1939480"/>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8" name="Google Shape;1788;p29"/>
            <p:cNvSpPr/>
            <p:nvPr/>
          </p:nvSpPr>
          <p:spPr>
            <a:xfrm>
              <a:off x="5156548" y="2028825"/>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29"/>
            <p:cNvSpPr/>
            <p:nvPr/>
          </p:nvSpPr>
          <p:spPr>
            <a:xfrm>
              <a:off x="5126830" y="2028825"/>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29"/>
            <p:cNvSpPr/>
            <p:nvPr/>
          </p:nvSpPr>
          <p:spPr>
            <a:xfrm>
              <a:off x="5364955" y="2028825"/>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29"/>
            <p:cNvSpPr/>
            <p:nvPr/>
          </p:nvSpPr>
          <p:spPr>
            <a:xfrm>
              <a:off x="5394673" y="2028825"/>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29"/>
            <p:cNvSpPr/>
            <p:nvPr/>
          </p:nvSpPr>
          <p:spPr>
            <a:xfrm>
              <a:off x="5156548" y="1850231"/>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29"/>
            <p:cNvSpPr/>
            <p:nvPr/>
          </p:nvSpPr>
          <p:spPr>
            <a:xfrm>
              <a:off x="5394673" y="1850231"/>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29"/>
            <p:cNvSpPr/>
            <p:nvPr/>
          </p:nvSpPr>
          <p:spPr>
            <a:xfrm>
              <a:off x="5126830" y="1790700"/>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29"/>
            <p:cNvSpPr/>
            <p:nvPr/>
          </p:nvSpPr>
          <p:spPr>
            <a:xfrm>
              <a:off x="5424487" y="1760982"/>
              <a:ext cx="29718" cy="89344"/>
            </a:xfrm>
            <a:custGeom>
              <a:avLst/>
              <a:gdLst/>
              <a:ahLst/>
              <a:cxnLst/>
              <a:rect l="l" t="t" r="r" b="b"/>
              <a:pathLst>
                <a:path w="29718" h="89344" extrusionOk="0">
                  <a:moveTo>
                    <a:pt x="0" y="0"/>
                  </a:moveTo>
                  <a:lnTo>
                    <a:pt x="29718" y="0"/>
                  </a:lnTo>
                  <a:lnTo>
                    <a:pt x="29718" y="89344"/>
                  </a:lnTo>
                  <a:lnTo>
                    <a:pt x="0" y="893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29"/>
            <p:cNvSpPr/>
            <p:nvPr/>
          </p:nvSpPr>
          <p:spPr>
            <a:xfrm>
              <a:off x="5156548" y="1701355"/>
              <a:ext cx="29717" cy="89344"/>
            </a:xfrm>
            <a:custGeom>
              <a:avLst/>
              <a:gdLst/>
              <a:ahLst/>
              <a:cxnLst/>
              <a:rect l="l" t="t" r="r" b="b"/>
              <a:pathLst>
                <a:path w="29717"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29"/>
            <p:cNvSpPr/>
            <p:nvPr/>
          </p:nvSpPr>
          <p:spPr>
            <a:xfrm>
              <a:off x="5394673" y="1641919"/>
              <a:ext cx="29718" cy="119062"/>
            </a:xfrm>
            <a:custGeom>
              <a:avLst/>
              <a:gdLst/>
              <a:ahLst/>
              <a:cxnLst/>
              <a:rect l="l" t="t" r="r" b="b"/>
              <a:pathLst>
                <a:path w="29718" h="119062" extrusionOk="0">
                  <a:moveTo>
                    <a:pt x="0" y="0"/>
                  </a:moveTo>
                  <a:lnTo>
                    <a:pt x="29718" y="0"/>
                  </a:lnTo>
                  <a:lnTo>
                    <a:pt x="29718" y="119063"/>
                  </a:lnTo>
                  <a:lnTo>
                    <a:pt x="0" y="11906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29"/>
            <p:cNvSpPr/>
            <p:nvPr/>
          </p:nvSpPr>
          <p:spPr>
            <a:xfrm>
              <a:off x="5186362" y="1671637"/>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29"/>
            <p:cNvSpPr/>
            <p:nvPr/>
          </p:nvSpPr>
          <p:spPr>
            <a:xfrm>
              <a:off x="5216080" y="1641919"/>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29"/>
            <p:cNvSpPr/>
            <p:nvPr/>
          </p:nvSpPr>
          <p:spPr>
            <a:xfrm>
              <a:off x="5216080" y="1701355"/>
              <a:ext cx="29717" cy="89344"/>
            </a:xfrm>
            <a:custGeom>
              <a:avLst/>
              <a:gdLst/>
              <a:ahLst/>
              <a:cxnLst/>
              <a:rect l="l" t="t" r="r" b="b"/>
              <a:pathLst>
                <a:path w="29717" h="89344" extrusionOk="0">
                  <a:moveTo>
                    <a:pt x="0" y="0"/>
                  </a:moveTo>
                  <a:lnTo>
                    <a:pt x="29718" y="0"/>
                  </a:lnTo>
                  <a:lnTo>
                    <a:pt x="29718" y="89345"/>
                  </a:lnTo>
                  <a:lnTo>
                    <a:pt x="0" y="8934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29"/>
            <p:cNvSpPr/>
            <p:nvPr/>
          </p:nvSpPr>
          <p:spPr>
            <a:xfrm>
              <a:off x="5245893" y="179070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29"/>
            <p:cNvSpPr/>
            <p:nvPr/>
          </p:nvSpPr>
          <p:spPr>
            <a:xfrm>
              <a:off x="5305424" y="1850231"/>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29"/>
            <p:cNvSpPr/>
            <p:nvPr/>
          </p:nvSpPr>
          <p:spPr>
            <a:xfrm>
              <a:off x="5156548" y="1701355"/>
              <a:ext cx="148875" cy="178689"/>
            </a:xfrm>
            <a:custGeom>
              <a:avLst/>
              <a:gdLst/>
              <a:ahLst/>
              <a:cxnLst/>
              <a:rect l="l" t="t" r="r" b="b"/>
              <a:pathLst>
                <a:path w="148875" h="178689" extrusionOk="0">
                  <a:moveTo>
                    <a:pt x="148876" y="148876"/>
                  </a:moveTo>
                  <a:lnTo>
                    <a:pt x="148876" y="178689"/>
                  </a:lnTo>
                  <a:lnTo>
                    <a:pt x="29813" y="178689"/>
                  </a:lnTo>
                  <a:lnTo>
                    <a:pt x="29813" y="148876"/>
                  </a:lnTo>
                  <a:lnTo>
                    <a:pt x="0" y="148876"/>
                  </a:lnTo>
                  <a:lnTo>
                    <a:pt x="0" y="89345"/>
                  </a:lnTo>
                  <a:lnTo>
                    <a:pt x="29813" y="89345"/>
                  </a:lnTo>
                  <a:lnTo>
                    <a:pt x="29813" y="0"/>
                  </a:lnTo>
                  <a:lnTo>
                    <a:pt x="59531" y="0"/>
                  </a:lnTo>
                  <a:lnTo>
                    <a:pt x="59531" y="89345"/>
                  </a:lnTo>
                  <a:lnTo>
                    <a:pt x="89345" y="89345"/>
                  </a:lnTo>
                  <a:lnTo>
                    <a:pt x="89345" y="119063"/>
                  </a:lnTo>
                  <a:lnTo>
                    <a:pt x="119063" y="119063"/>
                  </a:lnTo>
                  <a:lnTo>
                    <a:pt x="119063" y="148876"/>
                  </a:lnTo>
                  <a:lnTo>
                    <a:pt x="148876" y="14887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29"/>
            <p:cNvSpPr/>
            <p:nvPr/>
          </p:nvSpPr>
          <p:spPr>
            <a:xfrm>
              <a:off x="5275611" y="182041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5" name="Google Shape;1805;p29"/>
            <p:cNvSpPr/>
            <p:nvPr/>
          </p:nvSpPr>
          <p:spPr>
            <a:xfrm>
              <a:off x="5364955" y="16121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6" name="Google Shape;1806;p29"/>
            <p:cNvSpPr/>
            <p:nvPr/>
          </p:nvSpPr>
          <p:spPr>
            <a:xfrm>
              <a:off x="5245893" y="1612106"/>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29"/>
            <p:cNvSpPr/>
            <p:nvPr/>
          </p:nvSpPr>
          <p:spPr>
            <a:xfrm>
              <a:off x="5305424" y="17311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29"/>
            <p:cNvSpPr/>
            <p:nvPr/>
          </p:nvSpPr>
          <p:spPr>
            <a:xfrm>
              <a:off x="5275611" y="176098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29"/>
            <p:cNvSpPr/>
            <p:nvPr/>
          </p:nvSpPr>
          <p:spPr>
            <a:xfrm>
              <a:off x="5335142" y="1701355"/>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29"/>
            <p:cNvSpPr/>
            <p:nvPr/>
          </p:nvSpPr>
          <p:spPr>
            <a:xfrm>
              <a:off x="5275611" y="1701355"/>
              <a:ext cx="148875" cy="208407"/>
            </a:xfrm>
            <a:custGeom>
              <a:avLst/>
              <a:gdLst/>
              <a:ahLst/>
              <a:cxnLst/>
              <a:rect l="l" t="t" r="r" b="b"/>
              <a:pathLst>
                <a:path w="148875" h="208407" extrusionOk="0">
                  <a:moveTo>
                    <a:pt x="148876" y="59626"/>
                  </a:moveTo>
                  <a:lnTo>
                    <a:pt x="148876" y="148876"/>
                  </a:lnTo>
                  <a:lnTo>
                    <a:pt x="119063" y="148876"/>
                  </a:lnTo>
                  <a:lnTo>
                    <a:pt x="119063" y="208407"/>
                  </a:lnTo>
                  <a:lnTo>
                    <a:pt x="89345" y="208407"/>
                  </a:lnTo>
                  <a:lnTo>
                    <a:pt x="89345" y="178689"/>
                  </a:lnTo>
                  <a:lnTo>
                    <a:pt x="59531" y="178689"/>
                  </a:lnTo>
                  <a:lnTo>
                    <a:pt x="59531" y="148876"/>
                  </a:lnTo>
                  <a:lnTo>
                    <a:pt x="29813" y="148876"/>
                  </a:lnTo>
                  <a:lnTo>
                    <a:pt x="29813" y="119063"/>
                  </a:lnTo>
                  <a:lnTo>
                    <a:pt x="0" y="119063"/>
                  </a:lnTo>
                  <a:lnTo>
                    <a:pt x="0" y="89345"/>
                  </a:lnTo>
                  <a:lnTo>
                    <a:pt x="29813" y="89345"/>
                  </a:lnTo>
                  <a:lnTo>
                    <a:pt x="29813" y="59626"/>
                  </a:lnTo>
                  <a:lnTo>
                    <a:pt x="59531" y="59626"/>
                  </a:lnTo>
                  <a:lnTo>
                    <a:pt x="59531" y="29813"/>
                  </a:lnTo>
                  <a:lnTo>
                    <a:pt x="89345" y="29813"/>
                  </a:lnTo>
                  <a:lnTo>
                    <a:pt x="89345" y="0"/>
                  </a:lnTo>
                  <a:lnTo>
                    <a:pt x="119063" y="0"/>
                  </a:lnTo>
                  <a:lnTo>
                    <a:pt x="119063" y="59626"/>
                  </a:lnTo>
                  <a:lnTo>
                    <a:pt x="148876" y="596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29"/>
            <p:cNvSpPr/>
            <p:nvPr/>
          </p:nvSpPr>
          <p:spPr>
            <a:xfrm>
              <a:off x="5364955" y="16716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29"/>
            <p:cNvSpPr/>
            <p:nvPr/>
          </p:nvSpPr>
          <p:spPr>
            <a:xfrm>
              <a:off x="5216079" y="1612106"/>
              <a:ext cx="178593" cy="178593"/>
            </a:xfrm>
            <a:custGeom>
              <a:avLst/>
              <a:gdLst/>
              <a:ahLst/>
              <a:cxnLst/>
              <a:rect l="l" t="t" r="r" b="b"/>
              <a:pathLst>
                <a:path w="178593" h="178593" extrusionOk="0">
                  <a:moveTo>
                    <a:pt x="178594" y="29813"/>
                  </a:moveTo>
                  <a:lnTo>
                    <a:pt x="178594" y="59531"/>
                  </a:lnTo>
                  <a:lnTo>
                    <a:pt x="148876" y="59531"/>
                  </a:lnTo>
                  <a:lnTo>
                    <a:pt x="148876" y="89249"/>
                  </a:lnTo>
                  <a:lnTo>
                    <a:pt x="119063" y="89249"/>
                  </a:lnTo>
                  <a:lnTo>
                    <a:pt x="119063" y="119063"/>
                  </a:lnTo>
                  <a:lnTo>
                    <a:pt x="89345" y="119063"/>
                  </a:lnTo>
                  <a:lnTo>
                    <a:pt x="89345" y="148876"/>
                  </a:lnTo>
                  <a:lnTo>
                    <a:pt x="59531" y="148876"/>
                  </a:lnTo>
                  <a:lnTo>
                    <a:pt x="59531" y="178594"/>
                  </a:lnTo>
                  <a:lnTo>
                    <a:pt x="29813" y="178594"/>
                  </a:lnTo>
                  <a:lnTo>
                    <a:pt x="29813" y="89249"/>
                  </a:lnTo>
                  <a:lnTo>
                    <a:pt x="0" y="89249"/>
                  </a:lnTo>
                  <a:lnTo>
                    <a:pt x="0" y="59531"/>
                  </a:lnTo>
                  <a:lnTo>
                    <a:pt x="29813" y="59531"/>
                  </a:lnTo>
                  <a:lnTo>
                    <a:pt x="29813" y="29813"/>
                  </a:lnTo>
                  <a:lnTo>
                    <a:pt x="59531" y="29813"/>
                  </a:lnTo>
                  <a:lnTo>
                    <a:pt x="59531" y="0"/>
                  </a:lnTo>
                  <a:lnTo>
                    <a:pt x="148876" y="0"/>
                  </a:lnTo>
                  <a:lnTo>
                    <a:pt x="148876" y="29813"/>
                  </a:lnTo>
                  <a:lnTo>
                    <a:pt x="178594" y="29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29"/>
            <p:cNvSpPr/>
            <p:nvPr/>
          </p:nvSpPr>
          <p:spPr>
            <a:xfrm>
              <a:off x="5275611" y="1582293"/>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29"/>
            <p:cNvSpPr/>
            <p:nvPr/>
          </p:nvSpPr>
          <p:spPr>
            <a:xfrm>
              <a:off x="4769643" y="259441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29"/>
            <p:cNvSpPr/>
            <p:nvPr/>
          </p:nvSpPr>
          <p:spPr>
            <a:xfrm>
              <a:off x="4739830" y="2653855"/>
              <a:ext cx="29718" cy="208406"/>
            </a:xfrm>
            <a:custGeom>
              <a:avLst/>
              <a:gdLst/>
              <a:ahLst/>
              <a:cxnLst/>
              <a:rect l="l" t="t" r="r" b="b"/>
              <a:pathLst>
                <a:path w="29718" h="208406" extrusionOk="0">
                  <a:moveTo>
                    <a:pt x="0" y="0"/>
                  </a:moveTo>
                  <a:lnTo>
                    <a:pt x="29718" y="0"/>
                  </a:lnTo>
                  <a:lnTo>
                    <a:pt x="29718" y="208407"/>
                  </a:lnTo>
                  <a:lnTo>
                    <a:pt x="0" y="20840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29"/>
            <p:cNvSpPr/>
            <p:nvPr/>
          </p:nvSpPr>
          <p:spPr>
            <a:xfrm>
              <a:off x="4977955" y="2802731"/>
              <a:ext cx="595312" cy="119062"/>
            </a:xfrm>
            <a:custGeom>
              <a:avLst/>
              <a:gdLst/>
              <a:ahLst/>
              <a:cxnLst/>
              <a:rect l="l" t="t" r="r" b="b"/>
              <a:pathLst>
                <a:path w="595312" h="119062" extrusionOk="0">
                  <a:moveTo>
                    <a:pt x="595313" y="0"/>
                  </a:moveTo>
                  <a:lnTo>
                    <a:pt x="595313" y="59531"/>
                  </a:lnTo>
                  <a:lnTo>
                    <a:pt x="565595" y="59531"/>
                  </a:lnTo>
                  <a:lnTo>
                    <a:pt x="565595" y="89249"/>
                  </a:lnTo>
                  <a:lnTo>
                    <a:pt x="446532" y="89249"/>
                  </a:lnTo>
                  <a:lnTo>
                    <a:pt x="446532" y="119063"/>
                  </a:lnTo>
                  <a:lnTo>
                    <a:pt x="148876" y="119063"/>
                  </a:lnTo>
                  <a:lnTo>
                    <a:pt x="148876" y="89249"/>
                  </a:lnTo>
                  <a:lnTo>
                    <a:pt x="29813" y="89249"/>
                  </a:lnTo>
                  <a:lnTo>
                    <a:pt x="29813" y="59531"/>
                  </a:lnTo>
                  <a:lnTo>
                    <a:pt x="0" y="59531"/>
                  </a:lnTo>
                  <a:lnTo>
                    <a:pt x="0" y="0"/>
                  </a:lnTo>
                  <a:lnTo>
                    <a:pt x="29813" y="0"/>
                  </a:lnTo>
                  <a:lnTo>
                    <a:pt x="29813" y="29813"/>
                  </a:lnTo>
                  <a:lnTo>
                    <a:pt x="59531" y="29813"/>
                  </a:lnTo>
                  <a:lnTo>
                    <a:pt x="59531" y="59531"/>
                  </a:lnTo>
                  <a:lnTo>
                    <a:pt x="178594" y="59531"/>
                  </a:lnTo>
                  <a:lnTo>
                    <a:pt x="178594" y="89249"/>
                  </a:lnTo>
                  <a:lnTo>
                    <a:pt x="416719" y="89249"/>
                  </a:lnTo>
                  <a:lnTo>
                    <a:pt x="416719" y="59531"/>
                  </a:lnTo>
                  <a:lnTo>
                    <a:pt x="535781" y="59531"/>
                  </a:lnTo>
                  <a:lnTo>
                    <a:pt x="535781" y="29813"/>
                  </a:lnTo>
                  <a:lnTo>
                    <a:pt x="565595" y="29813"/>
                  </a:lnTo>
                  <a:lnTo>
                    <a:pt x="565595" y="0"/>
                  </a:lnTo>
                  <a:lnTo>
                    <a:pt x="595313" y="0"/>
                  </a:lnTo>
                  <a:close/>
                </a:path>
              </a:pathLst>
            </a:custGeom>
            <a:solidFill>
              <a:srgbClr val="FFD7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29"/>
            <p:cNvSpPr/>
            <p:nvPr/>
          </p:nvSpPr>
          <p:spPr>
            <a:xfrm>
              <a:off x="4769643" y="2862262"/>
              <a:ext cx="238125" cy="29718"/>
            </a:xfrm>
            <a:custGeom>
              <a:avLst/>
              <a:gdLst/>
              <a:ahLst/>
              <a:cxnLst/>
              <a:rect l="l" t="t" r="r" b="b"/>
              <a:pathLst>
                <a:path w="238125" h="29718" extrusionOk="0">
                  <a:moveTo>
                    <a:pt x="0" y="0"/>
                  </a:moveTo>
                  <a:lnTo>
                    <a:pt x="238125" y="0"/>
                  </a:lnTo>
                  <a:lnTo>
                    <a:pt x="23812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29"/>
            <p:cNvSpPr/>
            <p:nvPr/>
          </p:nvSpPr>
          <p:spPr>
            <a:xfrm>
              <a:off x="4799361" y="2564606"/>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29"/>
            <p:cNvSpPr/>
            <p:nvPr/>
          </p:nvSpPr>
          <p:spPr>
            <a:xfrm>
              <a:off x="4829174" y="2534793"/>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29"/>
            <p:cNvSpPr/>
            <p:nvPr/>
          </p:nvSpPr>
          <p:spPr>
            <a:xfrm>
              <a:off x="4858892" y="2594419"/>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29"/>
            <p:cNvSpPr/>
            <p:nvPr/>
          </p:nvSpPr>
          <p:spPr>
            <a:xfrm>
              <a:off x="4799361" y="2802731"/>
              <a:ext cx="148780" cy="29718"/>
            </a:xfrm>
            <a:custGeom>
              <a:avLst/>
              <a:gdLst/>
              <a:ahLst/>
              <a:cxnLst/>
              <a:rect l="l" t="t" r="r" b="b"/>
              <a:pathLst>
                <a:path w="148780" h="29718" extrusionOk="0">
                  <a:moveTo>
                    <a:pt x="0" y="0"/>
                  </a:moveTo>
                  <a:lnTo>
                    <a:pt x="148781" y="0"/>
                  </a:lnTo>
                  <a:lnTo>
                    <a:pt x="14878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29"/>
            <p:cNvSpPr/>
            <p:nvPr/>
          </p:nvSpPr>
          <p:spPr>
            <a:xfrm>
              <a:off x="4829174" y="262413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29"/>
            <p:cNvSpPr/>
            <p:nvPr/>
          </p:nvSpPr>
          <p:spPr>
            <a:xfrm>
              <a:off x="4769643" y="2534793"/>
              <a:ext cx="178593" cy="327469"/>
            </a:xfrm>
            <a:custGeom>
              <a:avLst/>
              <a:gdLst/>
              <a:ahLst/>
              <a:cxnLst/>
              <a:rect l="l" t="t" r="r" b="b"/>
              <a:pathLst>
                <a:path w="178593" h="327469" extrusionOk="0">
                  <a:moveTo>
                    <a:pt x="29718" y="297752"/>
                  </a:moveTo>
                  <a:lnTo>
                    <a:pt x="178594" y="297752"/>
                  </a:lnTo>
                  <a:lnTo>
                    <a:pt x="178594" y="327469"/>
                  </a:lnTo>
                  <a:lnTo>
                    <a:pt x="0" y="327469"/>
                  </a:lnTo>
                  <a:lnTo>
                    <a:pt x="0" y="119063"/>
                  </a:lnTo>
                  <a:lnTo>
                    <a:pt x="29718" y="119063"/>
                  </a:lnTo>
                  <a:lnTo>
                    <a:pt x="29718" y="59626"/>
                  </a:lnTo>
                  <a:lnTo>
                    <a:pt x="59531" y="59626"/>
                  </a:lnTo>
                  <a:lnTo>
                    <a:pt x="59531" y="29813"/>
                  </a:lnTo>
                  <a:lnTo>
                    <a:pt x="148781" y="29813"/>
                  </a:lnTo>
                  <a:lnTo>
                    <a:pt x="148781" y="0"/>
                  </a:lnTo>
                  <a:lnTo>
                    <a:pt x="178594" y="0"/>
                  </a:lnTo>
                  <a:lnTo>
                    <a:pt x="178594" y="59626"/>
                  </a:lnTo>
                  <a:lnTo>
                    <a:pt x="89249" y="59626"/>
                  </a:lnTo>
                  <a:lnTo>
                    <a:pt x="89249" y="89344"/>
                  </a:lnTo>
                  <a:lnTo>
                    <a:pt x="59531" y="89344"/>
                  </a:lnTo>
                  <a:lnTo>
                    <a:pt x="59531" y="148876"/>
                  </a:lnTo>
                  <a:lnTo>
                    <a:pt x="29718" y="148876"/>
                  </a:lnTo>
                  <a:lnTo>
                    <a:pt x="29718" y="29775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29"/>
            <p:cNvSpPr/>
            <p:nvPr/>
          </p:nvSpPr>
          <p:spPr>
            <a:xfrm>
              <a:off x="4799361" y="2683668"/>
              <a:ext cx="29717" cy="119062"/>
            </a:xfrm>
            <a:custGeom>
              <a:avLst/>
              <a:gdLst/>
              <a:ahLst/>
              <a:cxnLst/>
              <a:rect l="l" t="t" r="r" b="b"/>
              <a:pathLst>
                <a:path w="29717" h="119062" extrusionOk="0">
                  <a:moveTo>
                    <a:pt x="0" y="0"/>
                  </a:moveTo>
                  <a:lnTo>
                    <a:pt x="29718" y="0"/>
                  </a:lnTo>
                  <a:lnTo>
                    <a:pt x="29718" y="119063"/>
                  </a:lnTo>
                  <a:lnTo>
                    <a:pt x="0" y="11906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29"/>
            <p:cNvSpPr/>
            <p:nvPr/>
          </p:nvSpPr>
          <p:spPr>
            <a:xfrm>
              <a:off x="5007768" y="271348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29"/>
            <p:cNvSpPr/>
            <p:nvPr/>
          </p:nvSpPr>
          <p:spPr>
            <a:xfrm>
              <a:off x="4977955" y="2683668"/>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29"/>
            <p:cNvSpPr/>
            <p:nvPr/>
          </p:nvSpPr>
          <p:spPr>
            <a:xfrm>
              <a:off x="4829174" y="2624137"/>
              <a:ext cx="148780" cy="178593"/>
            </a:xfrm>
            <a:custGeom>
              <a:avLst/>
              <a:gdLst/>
              <a:ahLst/>
              <a:cxnLst/>
              <a:rect l="l" t="t" r="r" b="b"/>
              <a:pathLst>
                <a:path w="148780" h="178593" extrusionOk="0">
                  <a:moveTo>
                    <a:pt x="148781" y="59531"/>
                  </a:moveTo>
                  <a:lnTo>
                    <a:pt x="148781" y="178594"/>
                  </a:lnTo>
                  <a:lnTo>
                    <a:pt x="0" y="178594"/>
                  </a:lnTo>
                  <a:lnTo>
                    <a:pt x="0" y="59531"/>
                  </a:lnTo>
                  <a:lnTo>
                    <a:pt x="29718" y="59531"/>
                  </a:lnTo>
                  <a:lnTo>
                    <a:pt x="29718" y="0"/>
                  </a:lnTo>
                  <a:lnTo>
                    <a:pt x="119063" y="0"/>
                  </a:lnTo>
                  <a:lnTo>
                    <a:pt x="119063" y="59531"/>
                  </a:lnTo>
                  <a:lnTo>
                    <a:pt x="148781" y="5953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8" name="Google Shape;1828;p29"/>
            <p:cNvSpPr/>
            <p:nvPr/>
          </p:nvSpPr>
          <p:spPr>
            <a:xfrm>
              <a:off x="4948237" y="262413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9" name="Google Shape;1829;p29"/>
            <p:cNvSpPr/>
            <p:nvPr/>
          </p:nvSpPr>
          <p:spPr>
            <a:xfrm>
              <a:off x="5037486" y="268366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0" name="Google Shape;1830;p29"/>
            <p:cNvSpPr/>
            <p:nvPr/>
          </p:nvSpPr>
          <p:spPr>
            <a:xfrm>
              <a:off x="5097017" y="2683668"/>
              <a:ext cx="267938" cy="89249"/>
            </a:xfrm>
            <a:custGeom>
              <a:avLst/>
              <a:gdLst/>
              <a:ahLst/>
              <a:cxnLst/>
              <a:rect l="l" t="t" r="r" b="b"/>
              <a:pathLst>
                <a:path w="267938" h="89249" extrusionOk="0">
                  <a:moveTo>
                    <a:pt x="267938" y="29813"/>
                  </a:moveTo>
                  <a:lnTo>
                    <a:pt x="267938" y="89249"/>
                  </a:lnTo>
                  <a:lnTo>
                    <a:pt x="89345" y="89249"/>
                  </a:lnTo>
                  <a:lnTo>
                    <a:pt x="89345" y="59531"/>
                  </a:lnTo>
                  <a:lnTo>
                    <a:pt x="0" y="59531"/>
                  </a:lnTo>
                  <a:lnTo>
                    <a:pt x="0" y="0"/>
                  </a:lnTo>
                  <a:lnTo>
                    <a:pt x="29813" y="0"/>
                  </a:lnTo>
                  <a:lnTo>
                    <a:pt x="29813" y="29813"/>
                  </a:lnTo>
                  <a:lnTo>
                    <a:pt x="119063" y="29813"/>
                  </a:lnTo>
                  <a:lnTo>
                    <a:pt x="119063" y="59531"/>
                  </a:lnTo>
                  <a:lnTo>
                    <a:pt x="238125" y="59531"/>
                  </a:lnTo>
                  <a:lnTo>
                    <a:pt x="238125" y="29813"/>
                  </a:lnTo>
                  <a:lnTo>
                    <a:pt x="267938" y="298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29"/>
            <p:cNvSpPr/>
            <p:nvPr/>
          </p:nvSpPr>
          <p:spPr>
            <a:xfrm>
              <a:off x="5364955" y="2713482"/>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29"/>
            <p:cNvSpPr/>
            <p:nvPr/>
          </p:nvSpPr>
          <p:spPr>
            <a:xfrm>
              <a:off x="5007768" y="2624137"/>
              <a:ext cx="59531" cy="59531"/>
            </a:xfrm>
            <a:custGeom>
              <a:avLst/>
              <a:gdLst/>
              <a:ahLst/>
              <a:cxnLst/>
              <a:rect l="l" t="t" r="r" b="b"/>
              <a:pathLst>
                <a:path w="59531" h="59531" extrusionOk="0">
                  <a:moveTo>
                    <a:pt x="59531" y="29718"/>
                  </a:moveTo>
                  <a:lnTo>
                    <a:pt x="59531" y="59531"/>
                  </a:lnTo>
                  <a:lnTo>
                    <a:pt x="0" y="59531"/>
                  </a:lnTo>
                  <a:lnTo>
                    <a:pt x="0" y="0"/>
                  </a:lnTo>
                  <a:lnTo>
                    <a:pt x="29718" y="0"/>
                  </a:lnTo>
                  <a:lnTo>
                    <a:pt x="29718" y="29718"/>
                  </a:lnTo>
                  <a:lnTo>
                    <a:pt x="59531"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29"/>
            <p:cNvSpPr/>
            <p:nvPr/>
          </p:nvSpPr>
          <p:spPr>
            <a:xfrm>
              <a:off x="4977955" y="2594419"/>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29"/>
            <p:cNvSpPr/>
            <p:nvPr/>
          </p:nvSpPr>
          <p:spPr>
            <a:xfrm>
              <a:off x="4977955" y="253479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29"/>
            <p:cNvSpPr/>
            <p:nvPr/>
          </p:nvSpPr>
          <p:spPr>
            <a:xfrm>
              <a:off x="4977955" y="250507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29"/>
            <p:cNvSpPr/>
            <p:nvPr/>
          </p:nvSpPr>
          <p:spPr>
            <a:xfrm>
              <a:off x="4948237" y="2118169"/>
              <a:ext cx="654843" cy="565499"/>
            </a:xfrm>
            <a:custGeom>
              <a:avLst/>
              <a:gdLst/>
              <a:ahLst/>
              <a:cxnLst/>
              <a:rect l="l" t="t" r="r" b="b"/>
              <a:pathLst>
                <a:path w="654843" h="565499" extrusionOk="0">
                  <a:moveTo>
                    <a:pt x="654844" y="238125"/>
                  </a:moveTo>
                  <a:lnTo>
                    <a:pt x="654844" y="416624"/>
                  </a:lnTo>
                  <a:lnTo>
                    <a:pt x="625031" y="416624"/>
                  </a:lnTo>
                  <a:lnTo>
                    <a:pt x="625031" y="505968"/>
                  </a:lnTo>
                  <a:lnTo>
                    <a:pt x="595313" y="505968"/>
                  </a:lnTo>
                  <a:lnTo>
                    <a:pt x="595313" y="565499"/>
                  </a:lnTo>
                  <a:lnTo>
                    <a:pt x="565499" y="565499"/>
                  </a:lnTo>
                  <a:lnTo>
                    <a:pt x="565499" y="476250"/>
                  </a:lnTo>
                  <a:lnTo>
                    <a:pt x="595313" y="476250"/>
                  </a:lnTo>
                  <a:lnTo>
                    <a:pt x="595313" y="386906"/>
                  </a:lnTo>
                  <a:lnTo>
                    <a:pt x="625031" y="386906"/>
                  </a:lnTo>
                  <a:lnTo>
                    <a:pt x="625031" y="267843"/>
                  </a:lnTo>
                  <a:lnTo>
                    <a:pt x="595313" y="267843"/>
                  </a:lnTo>
                  <a:lnTo>
                    <a:pt x="595313" y="178499"/>
                  </a:lnTo>
                  <a:lnTo>
                    <a:pt x="565499" y="178499"/>
                  </a:lnTo>
                  <a:lnTo>
                    <a:pt x="565499" y="119062"/>
                  </a:lnTo>
                  <a:lnTo>
                    <a:pt x="535781" y="119062"/>
                  </a:lnTo>
                  <a:lnTo>
                    <a:pt x="535781" y="89249"/>
                  </a:lnTo>
                  <a:lnTo>
                    <a:pt x="476250" y="89249"/>
                  </a:lnTo>
                  <a:lnTo>
                    <a:pt x="476250" y="59436"/>
                  </a:lnTo>
                  <a:lnTo>
                    <a:pt x="386906" y="59436"/>
                  </a:lnTo>
                  <a:lnTo>
                    <a:pt x="386906" y="29718"/>
                  </a:lnTo>
                  <a:lnTo>
                    <a:pt x="267843" y="29718"/>
                  </a:lnTo>
                  <a:lnTo>
                    <a:pt x="267843" y="59436"/>
                  </a:lnTo>
                  <a:lnTo>
                    <a:pt x="178594" y="59436"/>
                  </a:lnTo>
                  <a:lnTo>
                    <a:pt x="178594" y="89249"/>
                  </a:lnTo>
                  <a:lnTo>
                    <a:pt x="119063" y="89249"/>
                  </a:lnTo>
                  <a:lnTo>
                    <a:pt x="119063" y="119062"/>
                  </a:lnTo>
                  <a:lnTo>
                    <a:pt x="89249" y="119062"/>
                  </a:lnTo>
                  <a:lnTo>
                    <a:pt x="89249" y="178499"/>
                  </a:lnTo>
                  <a:lnTo>
                    <a:pt x="59531" y="178499"/>
                  </a:lnTo>
                  <a:lnTo>
                    <a:pt x="59531" y="267843"/>
                  </a:lnTo>
                  <a:lnTo>
                    <a:pt x="29718" y="267843"/>
                  </a:lnTo>
                  <a:lnTo>
                    <a:pt x="29718" y="416624"/>
                  </a:lnTo>
                  <a:lnTo>
                    <a:pt x="0" y="416624"/>
                  </a:lnTo>
                  <a:lnTo>
                    <a:pt x="0" y="238125"/>
                  </a:lnTo>
                  <a:lnTo>
                    <a:pt x="29718" y="238125"/>
                  </a:lnTo>
                  <a:lnTo>
                    <a:pt x="29718" y="148780"/>
                  </a:lnTo>
                  <a:lnTo>
                    <a:pt x="59531" y="148780"/>
                  </a:lnTo>
                  <a:lnTo>
                    <a:pt x="59531" y="89249"/>
                  </a:lnTo>
                  <a:lnTo>
                    <a:pt x="89249" y="89249"/>
                  </a:lnTo>
                  <a:lnTo>
                    <a:pt x="89249" y="59436"/>
                  </a:lnTo>
                  <a:lnTo>
                    <a:pt x="148780" y="59436"/>
                  </a:lnTo>
                  <a:lnTo>
                    <a:pt x="148780" y="29718"/>
                  </a:lnTo>
                  <a:lnTo>
                    <a:pt x="238125" y="29718"/>
                  </a:lnTo>
                  <a:lnTo>
                    <a:pt x="238125" y="0"/>
                  </a:lnTo>
                  <a:lnTo>
                    <a:pt x="416719" y="0"/>
                  </a:lnTo>
                  <a:lnTo>
                    <a:pt x="416719" y="29718"/>
                  </a:lnTo>
                  <a:lnTo>
                    <a:pt x="505968" y="29718"/>
                  </a:lnTo>
                  <a:lnTo>
                    <a:pt x="505968" y="59436"/>
                  </a:lnTo>
                  <a:lnTo>
                    <a:pt x="565499" y="59436"/>
                  </a:lnTo>
                  <a:lnTo>
                    <a:pt x="565499" y="89249"/>
                  </a:lnTo>
                  <a:lnTo>
                    <a:pt x="595313" y="89249"/>
                  </a:lnTo>
                  <a:lnTo>
                    <a:pt x="595313" y="148780"/>
                  </a:lnTo>
                  <a:lnTo>
                    <a:pt x="625031" y="148780"/>
                  </a:lnTo>
                  <a:lnTo>
                    <a:pt x="625031" y="238125"/>
                  </a:lnTo>
                  <a:lnTo>
                    <a:pt x="654844" y="2381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29"/>
            <p:cNvSpPr/>
            <p:nvPr/>
          </p:nvSpPr>
          <p:spPr>
            <a:xfrm>
              <a:off x="5394673" y="2683668"/>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29"/>
            <p:cNvSpPr/>
            <p:nvPr/>
          </p:nvSpPr>
          <p:spPr>
            <a:xfrm>
              <a:off x="5484018" y="26538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9" name="Google Shape;1839;p29"/>
            <p:cNvSpPr/>
            <p:nvPr/>
          </p:nvSpPr>
          <p:spPr>
            <a:xfrm>
              <a:off x="5186362" y="2058543"/>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0" name="Google Shape;1840;p29"/>
            <p:cNvSpPr/>
            <p:nvPr/>
          </p:nvSpPr>
          <p:spPr>
            <a:xfrm>
              <a:off x="5335142" y="2058543"/>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29"/>
            <p:cNvSpPr/>
            <p:nvPr/>
          </p:nvSpPr>
          <p:spPr>
            <a:xfrm>
              <a:off x="5245893" y="2058543"/>
              <a:ext cx="89249" cy="29717"/>
            </a:xfrm>
            <a:custGeom>
              <a:avLst/>
              <a:gdLst/>
              <a:ahLst/>
              <a:cxnLst/>
              <a:rect l="l" t="t" r="r" b="b"/>
              <a:pathLst>
                <a:path w="89249" h="29717" extrusionOk="0">
                  <a:moveTo>
                    <a:pt x="0" y="0"/>
                  </a:moveTo>
                  <a:lnTo>
                    <a:pt x="89249" y="0"/>
                  </a:lnTo>
                  <a:lnTo>
                    <a:pt x="89249"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29"/>
            <p:cNvSpPr/>
            <p:nvPr/>
          </p:nvSpPr>
          <p:spPr>
            <a:xfrm>
              <a:off x="5245893" y="1999107"/>
              <a:ext cx="119062" cy="29717"/>
            </a:xfrm>
            <a:custGeom>
              <a:avLst/>
              <a:gdLst/>
              <a:ahLst/>
              <a:cxnLst/>
              <a:rect l="l" t="t" r="r" b="b"/>
              <a:pathLst>
                <a:path w="119062" h="29717" extrusionOk="0">
                  <a:moveTo>
                    <a:pt x="0" y="0"/>
                  </a:moveTo>
                  <a:lnTo>
                    <a:pt x="119063" y="0"/>
                  </a:lnTo>
                  <a:lnTo>
                    <a:pt x="119063"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29"/>
            <p:cNvSpPr/>
            <p:nvPr/>
          </p:nvSpPr>
          <p:spPr>
            <a:xfrm>
              <a:off x="5186362" y="1999107"/>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29"/>
            <p:cNvSpPr/>
            <p:nvPr/>
          </p:nvSpPr>
          <p:spPr>
            <a:xfrm>
              <a:off x="5126830" y="2118169"/>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29"/>
            <p:cNvSpPr/>
            <p:nvPr/>
          </p:nvSpPr>
          <p:spPr>
            <a:xfrm>
              <a:off x="5037486" y="2802731"/>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29"/>
            <p:cNvSpPr/>
            <p:nvPr/>
          </p:nvSpPr>
          <p:spPr>
            <a:xfrm>
              <a:off x="5156548" y="2832544"/>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29"/>
            <p:cNvSpPr/>
            <p:nvPr/>
          </p:nvSpPr>
          <p:spPr>
            <a:xfrm>
              <a:off x="5394673" y="2802731"/>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29"/>
            <p:cNvSpPr/>
            <p:nvPr/>
          </p:nvSpPr>
          <p:spPr>
            <a:xfrm>
              <a:off x="5513736" y="2772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9" name="Google Shape;1849;p29"/>
            <p:cNvSpPr/>
            <p:nvPr/>
          </p:nvSpPr>
          <p:spPr>
            <a:xfrm>
              <a:off x="5126830" y="289198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0" name="Google Shape;1850;p29"/>
            <p:cNvSpPr/>
            <p:nvPr/>
          </p:nvSpPr>
          <p:spPr>
            <a:xfrm>
              <a:off x="5007768" y="286226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1" name="Google Shape;1851;p29"/>
            <p:cNvSpPr/>
            <p:nvPr/>
          </p:nvSpPr>
          <p:spPr>
            <a:xfrm>
              <a:off x="4977955" y="283254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29"/>
            <p:cNvSpPr/>
            <p:nvPr/>
          </p:nvSpPr>
          <p:spPr>
            <a:xfrm>
              <a:off x="5364955" y="289198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29"/>
            <p:cNvSpPr/>
            <p:nvPr/>
          </p:nvSpPr>
          <p:spPr>
            <a:xfrm>
              <a:off x="5543549" y="283254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4" name="Google Shape;1854;p29"/>
            <p:cNvSpPr/>
            <p:nvPr/>
          </p:nvSpPr>
          <p:spPr>
            <a:xfrm>
              <a:off x="5394673" y="2862262"/>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5" name="Google Shape;1855;p29"/>
            <p:cNvSpPr/>
            <p:nvPr/>
          </p:nvSpPr>
          <p:spPr>
            <a:xfrm>
              <a:off x="4858892" y="2832544"/>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6" name="Google Shape;1856;p29"/>
            <p:cNvSpPr/>
            <p:nvPr/>
          </p:nvSpPr>
          <p:spPr>
            <a:xfrm>
              <a:off x="4918423" y="253479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7" name="Google Shape;1857;p29"/>
            <p:cNvSpPr/>
            <p:nvPr/>
          </p:nvSpPr>
          <p:spPr>
            <a:xfrm>
              <a:off x="4888705" y="25646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1858;p29"/>
            <p:cNvSpPr/>
            <p:nvPr/>
          </p:nvSpPr>
          <p:spPr>
            <a:xfrm>
              <a:off x="4977955" y="2713482"/>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9" name="Google Shape;1859;p29"/>
            <p:cNvSpPr/>
            <p:nvPr/>
          </p:nvSpPr>
          <p:spPr>
            <a:xfrm>
              <a:off x="4948237" y="27432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29"/>
            <p:cNvSpPr/>
            <p:nvPr/>
          </p:nvSpPr>
          <p:spPr>
            <a:xfrm>
              <a:off x="4918423" y="271348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1" name="Google Shape;1861;p29"/>
            <p:cNvSpPr/>
            <p:nvPr/>
          </p:nvSpPr>
          <p:spPr>
            <a:xfrm>
              <a:off x="4829174" y="27432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2" name="Google Shape;1862;p29"/>
            <p:cNvSpPr/>
            <p:nvPr/>
          </p:nvSpPr>
          <p:spPr>
            <a:xfrm>
              <a:off x="4888705" y="2772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3" name="Google Shape;1863;p29"/>
            <p:cNvSpPr/>
            <p:nvPr/>
          </p:nvSpPr>
          <p:spPr>
            <a:xfrm>
              <a:off x="5186362" y="2118169"/>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4" name="Google Shape;1864;p29"/>
            <p:cNvSpPr/>
            <p:nvPr/>
          </p:nvSpPr>
          <p:spPr>
            <a:xfrm>
              <a:off x="5186362" y="1939480"/>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29"/>
            <p:cNvSpPr/>
            <p:nvPr/>
          </p:nvSpPr>
          <p:spPr>
            <a:xfrm>
              <a:off x="5364955" y="1641919"/>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29"/>
            <p:cNvSpPr/>
            <p:nvPr/>
          </p:nvSpPr>
          <p:spPr>
            <a:xfrm>
              <a:off x="5335142" y="1641919"/>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7" name="Google Shape;1867;p29"/>
            <p:cNvSpPr/>
            <p:nvPr/>
          </p:nvSpPr>
          <p:spPr>
            <a:xfrm>
              <a:off x="5335142" y="16121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8" name="Google Shape;1868;p29"/>
            <p:cNvSpPr/>
            <p:nvPr/>
          </p:nvSpPr>
          <p:spPr>
            <a:xfrm>
              <a:off x="5335142" y="16716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29"/>
            <p:cNvSpPr/>
            <p:nvPr/>
          </p:nvSpPr>
          <p:spPr>
            <a:xfrm>
              <a:off x="5245893" y="176098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29"/>
            <p:cNvSpPr/>
            <p:nvPr/>
          </p:nvSpPr>
          <p:spPr>
            <a:xfrm>
              <a:off x="5186362" y="1731168"/>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1" name="Google Shape;1871;p29"/>
            <p:cNvSpPr/>
            <p:nvPr/>
          </p:nvSpPr>
          <p:spPr>
            <a:xfrm>
              <a:off x="5216080" y="179070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2" name="Google Shape;1872;p29"/>
            <p:cNvSpPr/>
            <p:nvPr/>
          </p:nvSpPr>
          <p:spPr>
            <a:xfrm>
              <a:off x="5156548" y="182041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3" name="Google Shape;1873;p29"/>
            <p:cNvSpPr/>
            <p:nvPr/>
          </p:nvSpPr>
          <p:spPr>
            <a:xfrm>
              <a:off x="5245893" y="182041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4" name="Google Shape;1874;p29"/>
            <p:cNvSpPr/>
            <p:nvPr/>
          </p:nvSpPr>
          <p:spPr>
            <a:xfrm>
              <a:off x="5186362" y="1701355"/>
              <a:ext cx="29717" cy="29717"/>
            </a:xfrm>
            <a:custGeom>
              <a:avLst/>
              <a:gdLst/>
              <a:ahLst/>
              <a:cxnLst/>
              <a:rect l="l" t="t" r="r" b="b"/>
              <a:pathLst>
                <a:path w="29717" h="29717"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5" name="Google Shape;1875;p29"/>
            <p:cNvSpPr/>
            <p:nvPr/>
          </p:nvSpPr>
          <p:spPr>
            <a:xfrm>
              <a:off x="5364955" y="1880044"/>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29"/>
            <p:cNvSpPr/>
            <p:nvPr/>
          </p:nvSpPr>
          <p:spPr>
            <a:xfrm>
              <a:off x="5335142" y="1850231"/>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29"/>
            <p:cNvSpPr/>
            <p:nvPr/>
          </p:nvSpPr>
          <p:spPr>
            <a:xfrm>
              <a:off x="5364955" y="1850231"/>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8" name="Google Shape;1878;p29"/>
            <p:cNvSpPr/>
            <p:nvPr/>
          </p:nvSpPr>
          <p:spPr>
            <a:xfrm>
              <a:off x="5394673" y="176098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9" name="Google Shape;1879;p29"/>
            <p:cNvSpPr/>
            <p:nvPr/>
          </p:nvSpPr>
          <p:spPr>
            <a:xfrm>
              <a:off x="5364955" y="17907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0" name="Google Shape;1880;p29"/>
            <p:cNvSpPr/>
            <p:nvPr/>
          </p:nvSpPr>
          <p:spPr>
            <a:xfrm>
              <a:off x="5394673" y="17907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91829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31"/>
          <p:cNvSpPr txBox="1">
            <a:spLocks noGrp="1"/>
          </p:cNvSpPr>
          <p:nvPr>
            <p:ph type="title"/>
          </p:nvPr>
        </p:nvSpPr>
        <p:spPr>
          <a:xfrm flipH="1">
            <a:off x="1747546" y="517246"/>
            <a:ext cx="5537700" cy="4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30352"/>
              </a:buClr>
              <a:buSzPts val="1100"/>
              <a:buFont typeface="Arial"/>
              <a:buNone/>
            </a:pPr>
            <a:r>
              <a:rPr lang="en-US" dirty="0"/>
              <a:t>TOOLS</a:t>
            </a:r>
            <a:endParaRPr dirty="0"/>
          </a:p>
        </p:txBody>
      </p:sp>
      <p:grpSp>
        <p:nvGrpSpPr>
          <p:cNvPr id="1894" name="Google Shape;1894;p31"/>
          <p:cNvGrpSpPr/>
          <p:nvPr/>
        </p:nvGrpSpPr>
        <p:grpSpPr>
          <a:xfrm>
            <a:off x="746853" y="562420"/>
            <a:ext cx="784608" cy="1082159"/>
            <a:chOff x="6585298" y="1701355"/>
            <a:chExt cx="863250" cy="1190625"/>
          </a:xfrm>
        </p:grpSpPr>
        <p:sp>
          <p:nvSpPr>
            <p:cNvPr id="1895" name="Google Shape;1895;p31"/>
            <p:cNvSpPr/>
            <p:nvPr/>
          </p:nvSpPr>
          <p:spPr>
            <a:xfrm>
              <a:off x="6585298" y="1701355"/>
              <a:ext cx="863250" cy="1190624"/>
            </a:xfrm>
            <a:custGeom>
              <a:avLst/>
              <a:gdLst/>
              <a:ahLst/>
              <a:cxnLst/>
              <a:rect l="l" t="t" r="r" b="b"/>
              <a:pathLst>
                <a:path w="863250" h="1190624" extrusionOk="0">
                  <a:moveTo>
                    <a:pt x="833438" y="893064"/>
                  </a:moveTo>
                  <a:lnTo>
                    <a:pt x="833438" y="833438"/>
                  </a:lnTo>
                  <a:lnTo>
                    <a:pt x="803720" y="833438"/>
                  </a:lnTo>
                  <a:lnTo>
                    <a:pt x="803720" y="803720"/>
                  </a:lnTo>
                  <a:lnTo>
                    <a:pt x="773906" y="803720"/>
                  </a:lnTo>
                  <a:lnTo>
                    <a:pt x="773906" y="774002"/>
                  </a:lnTo>
                  <a:lnTo>
                    <a:pt x="714375" y="774002"/>
                  </a:lnTo>
                  <a:lnTo>
                    <a:pt x="714375" y="714375"/>
                  </a:lnTo>
                  <a:lnTo>
                    <a:pt x="684657" y="714375"/>
                  </a:lnTo>
                  <a:lnTo>
                    <a:pt x="684657" y="774002"/>
                  </a:lnTo>
                  <a:lnTo>
                    <a:pt x="654844" y="774002"/>
                  </a:lnTo>
                  <a:lnTo>
                    <a:pt x="654844" y="803720"/>
                  </a:lnTo>
                  <a:lnTo>
                    <a:pt x="625126" y="803720"/>
                  </a:lnTo>
                  <a:lnTo>
                    <a:pt x="625126" y="595313"/>
                  </a:lnTo>
                  <a:lnTo>
                    <a:pt x="654844" y="595313"/>
                  </a:lnTo>
                  <a:lnTo>
                    <a:pt x="654844" y="535877"/>
                  </a:lnTo>
                  <a:lnTo>
                    <a:pt x="625126" y="535877"/>
                  </a:lnTo>
                  <a:lnTo>
                    <a:pt x="625126" y="506063"/>
                  </a:lnTo>
                  <a:lnTo>
                    <a:pt x="595313" y="506063"/>
                  </a:lnTo>
                  <a:lnTo>
                    <a:pt x="595313" y="446532"/>
                  </a:lnTo>
                  <a:lnTo>
                    <a:pt x="565595" y="446532"/>
                  </a:lnTo>
                  <a:lnTo>
                    <a:pt x="565595" y="416814"/>
                  </a:lnTo>
                  <a:lnTo>
                    <a:pt x="535781" y="416814"/>
                  </a:lnTo>
                  <a:lnTo>
                    <a:pt x="535781" y="387001"/>
                  </a:lnTo>
                  <a:lnTo>
                    <a:pt x="506063" y="387001"/>
                  </a:lnTo>
                  <a:lnTo>
                    <a:pt x="506063" y="357188"/>
                  </a:lnTo>
                  <a:lnTo>
                    <a:pt x="476250" y="357188"/>
                  </a:lnTo>
                  <a:lnTo>
                    <a:pt x="476250" y="267938"/>
                  </a:lnTo>
                  <a:lnTo>
                    <a:pt x="446532" y="267938"/>
                  </a:lnTo>
                  <a:lnTo>
                    <a:pt x="446532" y="238125"/>
                  </a:lnTo>
                  <a:lnTo>
                    <a:pt x="446532" y="208407"/>
                  </a:lnTo>
                  <a:lnTo>
                    <a:pt x="476250" y="208407"/>
                  </a:lnTo>
                  <a:lnTo>
                    <a:pt x="476250" y="148876"/>
                  </a:lnTo>
                  <a:lnTo>
                    <a:pt x="506063" y="148876"/>
                  </a:lnTo>
                  <a:lnTo>
                    <a:pt x="506063" y="59626"/>
                  </a:lnTo>
                  <a:lnTo>
                    <a:pt x="476250" y="59626"/>
                  </a:lnTo>
                  <a:lnTo>
                    <a:pt x="476250" y="29813"/>
                  </a:lnTo>
                  <a:lnTo>
                    <a:pt x="446532" y="29813"/>
                  </a:lnTo>
                  <a:lnTo>
                    <a:pt x="446532" y="0"/>
                  </a:lnTo>
                  <a:lnTo>
                    <a:pt x="178594" y="0"/>
                  </a:lnTo>
                  <a:lnTo>
                    <a:pt x="178594" y="29813"/>
                  </a:lnTo>
                  <a:lnTo>
                    <a:pt x="148876" y="29813"/>
                  </a:lnTo>
                  <a:lnTo>
                    <a:pt x="148876" y="59626"/>
                  </a:lnTo>
                  <a:lnTo>
                    <a:pt x="119063" y="59626"/>
                  </a:lnTo>
                  <a:lnTo>
                    <a:pt x="119063" y="148876"/>
                  </a:lnTo>
                  <a:lnTo>
                    <a:pt x="148876" y="148876"/>
                  </a:lnTo>
                  <a:lnTo>
                    <a:pt x="148876" y="208407"/>
                  </a:lnTo>
                  <a:lnTo>
                    <a:pt x="178594" y="208407"/>
                  </a:lnTo>
                  <a:lnTo>
                    <a:pt x="178594" y="238125"/>
                  </a:lnTo>
                  <a:lnTo>
                    <a:pt x="178594" y="267938"/>
                  </a:lnTo>
                  <a:lnTo>
                    <a:pt x="148876" y="267938"/>
                  </a:lnTo>
                  <a:lnTo>
                    <a:pt x="148876" y="357188"/>
                  </a:lnTo>
                  <a:lnTo>
                    <a:pt x="119063" y="357188"/>
                  </a:lnTo>
                  <a:lnTo>
                    <a:pt x="119063" y="387001"/>
                  </a:lnTo>
                  <a:lnTo>
                    <a:pt x="89345" y="387001"/>
                  </a:lnTo>
                  <a:lnTo>
                    <a:pt x="89345" y="416814"/>
                  </a:lnTo>
                  <a:lnTo>
                    <a:pt x="59531" y="416814"/>
                  </a:lnTo>
                  <a:lnTo>
                    <a:pt x="59531" y="446532"/>
                  </a:lnTo>
                  <a:lnTo>
                    <a:pt x="29813" y="446532"/>
                  </a:lnTo>
                  <a:lnTo>
                    <a:pt x="29813" y="506063"/>
                  </a:lnTo>
                  <a:lnTo>
                    <a:pt x="0" y="506063"/>
                  </a:lnTo>
                  <a:lnTo>
                    <a:pt x="0" y="1071563"/>
                  </a:lnTo>
                  <a:lnTo>
                    <a:pt x="29813" y="1071563"/>
                  </a:lnTo>
                  <a:lnTo>
                    <a:pt x="29813" y="1101376"/>
                  </a:lnTo>
                  <a:lnTo>
                    <a:pt x="59531" y="1101376"/>
                  </a:lnTo>
                  <a:lnTo>
                    <a:pt x="59531" y="1131189"/>
                  </a:lnTo>
                  <a:lnTo>
                    <a:pt x="89345" y="1131189"/>
                  </a:lnTo>
                  <a:lnTo>
                    <a:pt x="89345" y="1160907"/>
                  </a:lnTo>
                  <a:lnTo>
                    <a:pt x="178594" y="1160907"/>
                  </a:lnTo>
                  <a:lnTo>
                    <a:pt x="178594" y="1190625"/>
                  </a:lnTo>
                  <a:lnTo>
                    <a:pt x="446532" y="1190625"/>
                  </a:lnTo>
                  <a:lnTo>
                    <a:pt x="446532" y="1160907"/>
                  </a:lnTo>
                  <a:lnTo>
                    <a:pt x="535781" y="1160907"/>
                  </a:lnTo>
                  <a:lnTo>
                    <a:pt x="535781" y="1131189"/>
                  </a:lnTo>
                  <a:lnTo>
                    <a:pt x="565595" y="1131189"/>
                  </a:lnTo>
                  <a:lnTo>
                    <a:pt x="565595" y="1101376"/>
                  </a:lnTo>
                  <a:lnTo>
                    <a:pt x="595313" y="1101376"/>
                  </a:lnTo>
                  <a:lnTo>
                    <a:pt x="595313" y="1131189"/>
                  </a:lnTo>
                  <a:lnTo>
                    <a:pt x="833438" y="1131189"/>
                  </a:lnTo>
                  <a:lnTo>
                    <a:pt x="833438" y="1101376"/>
                  </a:lnTo>
                  <a:lnTo>
                    <a:pt x="863251" y="1101376"/>
                  </a:lnTo>
                  <a:lnTo>
                    <a:pt x="863251" y="893064"/>
                  </a:lnTo>
                  <a:lnTo>
                    <a:pt x="833438" y="893064"/>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31"/>
            <p:cNvSpPr/>
            <p:nvPr/>
          </p:nvSpPr>
          <p:spPr>
            <a:xfrm>
              <a:off x="7240142" y="2296668"/>
              <a:ext cx="29718" cy="119062"/>
            </a:xfrm>
            <a:custGeom>
              <a:avLst/>
              <a:gdLst/>
              <a:ahLst/>
              <a:cxnLst/>
              <a:rect l="l" t="t" r="r" b="b"/>
              <a:pathLst>
                <a:path w="29718" h="119062" extrusionOk="0">
                  <a:moveTo>
                    <a:pt x="0" y="0"/>
                  </a:moveTo>
                  <a:lnTo>
                    <a:pt x="29718" y="0"/>
                  </a:lnTo>
                  <a:lnTo>
                    <a:pt x="29718" y="119063"/>
                  </a:lnTo>
                  <a:lnTo>
                    <a:pt x="0" y="119063"/>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31"/>
            <p:cNvSpPr/>
            <p:nvPr/>
          </p:nvSpPr>
          <p:spPr>
            <a:xfrm>
              <a:off x="7389018" y="2534793"/>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31"/>
            <p:cNvSpPr/>
            <p:nvPr/>
          </p:nvSpPr>
          <p:spPr>
            <a:xfrm>
              <a:off x="7418736" y="2594419"/>
              <a:ext cx="29718" cy="208406"/>
            </a:xfrm>
            <a:custGeom>
              <a:avLst/>
              <a:gdLst/>
              <a:ahLst/>
              <a:cxnLst/>
              <a:rect l="l" t="t" r="r" b="b"/>
              <a:pathLst>
                <a:path w="29718" h="208406" extrusionOk="0">
                  <a:moveTo>
                    <a:pt x="0" y="0"/>
                  </a:moveTo>
                  <a:lnTo>
                    <a:pt x="29718" y="0"/>
                  </a:lnTo>
                  <a:lnTo>
                    <a:pt x="29718" y="208407"/>
                  </a:lnTo>
                  <a:lnTo>
                    <a:pt x="0" y="20840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31"/>
            <p:cNvSpPr/>
            <p:nvPr/>
          </p:nvSpPr>
          <p:spPr>
            <a:xfrm>
              <a:off x="7180611" y="2802731"/>
              <a:ext cx="238125" cy="29718"/>
            </a:xfrm>
            <a:custGeom>
              <a:avLst/>
              <a:gdLst/>
              <a:ahLst/>
              <a:cxnLst/>
              <a:rect l="l" t="t" r="r" b="b"/>
              <a:pathLst>
                <a:path w="238125" h="29718" extrusionOk="0">
                  <a:moveTo>
                    <a:pt x="0" y="0"/>
                  </a:moveTo>
                  <a:lnTo>
                    <a:pt x="238125" y="0"/>
                  </a:lnTo>
                  <a:lnTo>
                    <a:pt x="23812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31"/>
            <p:cNvSpPr/>
            <p:nvPr/>
          </p:nvSpPr>
          <p:spPr>
            <a:xfrm>
              <a:off x="7359205" y="250507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31"/>
            <p:cNvSpPr/>
            <p:nvPr/>
          </p:nvSpPr>
          <p:spPr>
            <a:xfrm>
              <a:off x="7210424" y="250507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31"/>
            <p:cNvSpPr/>
            <p:nvPr/>
          </p:nvSpPr>
          <p:spPr>
            <a:xfrm>
              <a:off x="7240142" y="2475357"/>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31"/>
            <p:cNvSpPr/>
            <p:nvPr/>
          </p:nvSpPr>
          <p:spPr>
            <a:xfrm>
              <a:off x="7240142" y="2534793"/>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31"/>
            <p:cNvSpPr/>
            <p:nvPr/>
          </p:nvSpPr>
          <p:spPr>
            <a:xfrm>
              <a:off x="7210424" y="2743200"/>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31"/>
            <p:cNvSpPr/>
            <p:nvPr/>
          </p:nvSpPr>
          <p:spPr>
            <a:xfrm>
              <a:off x="7329487" y="2564606"/>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31"/>
            <p:cNvSpPr/>
            <p:nvPr/>
          </p:nvSpPr>
          <p:spPr>
            <a:xfrm>
              <a:off x="7359205" y="2624137"/>
              <a:ext cx="29718" cy="119062"/>
            </a:xfrm>
            <a:custGeom>
              <a:avLst/>
              <a:gdLst/>
              <a:ahLst/>
              <a:cxnLst/>
              <a:rect l="l" t="t" r="r" b="b"/>
              <a:pathLst>
                <a:path w="29718" h="119062" extrusionOk="0">
                  <a:moveTo>
                    <a:pt x="0" y="0"/>
                  </a:moveTo>
                  <a:lnTo>
                    <a:pt x="29718" y="0"/>
                  </a:lnTo>
                  <a:lnTo>
                    <a:pt x="29718" y="119063"/>
                  </a:lnTo>
                  <a:lnTo>
                    <a:pt x="0" y="11906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31"/>
            <p:cNvSpPr/>
            <p:nvPr/>
          </p:nvSpPr>
          <p:spPr>
            <a:xfrm>
              <a:off x="7210424" y="2564606"/>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8" name="Google Shape;1908;p31"/>
            <p:cNvSpPr/>
            <p:nvPr/>
          </p:nvSpPr>
          <p:spPr>
            <a:xfrm rot="10800000">
              <a:off x="7269955" y="2415825"/>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1"/>
            <p:cNvSpPr/>
            <p:nvPr/>
          </p:nvSpPr>
          <p:spPr>
            <a:xfrm rot="10800000">
              <a:off x="7240237" y="2296763"/>
              <a:ext cx="29718" cy="119062"/>
            </a:xfrm>
            <a:custGeom>
              <a:avLst/>
              <a:gdLst/>
              <a:ahLst/>
              <a:cxnLst/>
              <a:rect l="l" t="t" r="r" b="b"/>
              <a:pathLst>
                <a:path w="29718" h="119062" extrusionOk="0">
                  <a:moveTo>
                    <a:pt x="0" y="0"/>
                  </a:moveTo>
                  <a:lnTo>
                    <a:pt x="29718" y="0"/>
                  </a:lnTo>
                  <a:lnTo>
                    <a:pt x="29718" y="119063"/>
                  </a:lnTo>
                  <a:lnTo>
                    <a:pt x="0" y="11906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1"/>
            <p:cNvSpPr/>
            <p:nvPr/>
          </p:nvSpPr>
          <p:spPr>
            <a:xfrm rot="10800000">
              <a:off x="7210424" y="2237136"/>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1"/>
            <p:cNvSpPr/>
            <p:nvPr/>
          </p:nvSpPr>
          <p:spPr>
            <a:xfrm>
              <a:off x="7269955" y="247535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1"/>
            <p:cNvSpPr/>
            <p:nvPr/>
          </p:nvSpPr>
          <p:spPr>
            <a:xfrm>
              <a:off x="6882955" y="283254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1"/>
            <p:cNvSpPr/>
            <p:nvPr/>
          </p:nvSpPr>
          <p:spPr>
            <a:xfrm>
              <a:off x="7121080" y="27432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1"/>
            <p:cNvSpPr/>
            <p:nvPr/>
          </p:nvSpPr>
          <p:spPr>
            <a:xfrm>
              <a:off x="6615112" y="27432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1"/>
            <p:cNvSpPr/>
            <p:nvPr/>
          </p:nvSpPr>
          <p:spPr>
            <a:xfrm>
              <a:off x="7091362" y="28027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1"/>
            <p:cNvSpPr/>
            <p:nvPr/>
          </p:nvSpPr>
          <p:spPr>
            <a:xfrm>
              <a:off x="6674643" y="280273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1"/>
            <p:cNvSpPr/>
            <p:nvPr/>
          </p:nvSpPr>
          <p:spPr>
            <a:xfrm>
              <a:off x="6763892" y="2862262"/>
              <a:ext cx="267843" cy="29718"/>
            </a:xfrm>
            <a:custGeom>
              <a:avLst/>
              <a:gdLst/>
              <a:ahLst/>
              <a:cxnLst/>
              <a:rect l="l" t="t" r="r" b="b"/>
              <a:pathLst>
                <a:path w="267843" h="29718" extrusionOk="0">
                  <a:moveTo>
                    <a:pt x="0" y="0"/>
                  </a:moveTo>
                  <a:lnTo>
                    <a:pt x="267843" y="0"/>
                  </a:lnTo>
                  <a:lnTo>
                    <a:pt x="26784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1"/>
            <p:cNvSpPr/>
            <p:nvPr/>
          </p:nvSpPr>
          <p:spPr>
            <a:xfrm>
              <a:off x="6763892" y="2207418"/>
              <a:ext cx="267843" cy="29718"/>
            </a:xfrm>
            <a:custGeom>
              <a:avLst/>
              <a:gdLst/>
              <a:ahLst/>
              <a:cxnLst/>
              <a:rect l="l" t="t" r="r" b="b"/>
              <a:pathLst>
                <a:path w="267843" h="29718" extrusionOk="0">
                  <a:moveTo>
                    <a:pt x="0" y="0"/>
                  </a:moveTo>
                  <a:lnTo>
                    <a:pt x="267843" y="0"/>
                  </a:lnTo>
                  <a:lnTo>
                    <a:pt x="267843"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1"/>
            <p:cNvSpPr/>
            <p:nvPr/>
          </p:nvSpPr>
          <p:spPr>
            <a:xfrm>
              <a:off x="6793705" y="2386012"/>
              <a:ext cx="208311" cy="29718"/>
            </a:xfrm>
            <a:custGeom>
              <a:avLst/>
              <a:gdLst/>
              <a:ahLst/>
              <a:cxnLst/>
              <a:rect l="l" t="t" r="r" b="b"/>
              <a:pathLst>
                <a:path w="208311" h="29718" extrusionOk="0">
                  <a:moveTo>
                    <a:pt x="0" y="0"/>
                  </a:moveTo>
                  <a:lnTo>
                    <a:pt x="208312" y="0"/>
                  </a:lnTo>
                  <a:lnTo>
                    <a:pt x="208312"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1"/>
            <p:cNvSpPr/>
            <p:nvPr/>
          </p:nvSpPr>
          <p:spPr>
            <a:xfrm>
              <a:off x="7031830" y="2832544"/>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1"/>
            <p:cNvSpPr/>
            <p:nvPr/>
          </p:nvSpPr>
          <p:spPr>
            <a:xfrm>
              <a:off x="6674643" y="2832544"/>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1"/>
            <p:cNvSpPr/>
            <p:nvPr/>
          </p:nvSpPr>
          <p:spPr>
            <a:xfrm>
              <a:off x="7031830" y="223723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1"/>
            <p:cNvSpPr/>
            <p:nvPr/>
          </p:nvSpPr>
          <p:spPr>
            <a:xfrm>
              <a:off x="7002017" y="2772918"/>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1"/>
            <p:cNvSpPr/>
            <p:nvPr/>
          </p:nvSpPr>
          <p:spPr>
            <a:xfrm>
              <a:off x="7091362" y="27432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1"/>
            <p:cNvSpPr/>
            <p:nvPr/>
          </p:nvSpPr>
          <p:spPr>
            <a:xfrm>
              <a:off x="6674643" y="27432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1"/>
            <p:cNvSpPr/>
            <p:nvPr/>
          </p:nvSpPr>
          <p:spPr>
            <a:xfrm>
              <a:off x="7091362" y="22669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1"/>
            <p:cNvSpPr/>
            <p:nvPr/>
          </p:nvSpPr>
          <p:spPr>
            <a:xfrm>
              <a:off x="6704361" y="2772918"/>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1"/>
            <p:cNvSpPr/>
            <p:nvPr/>
          </p:nvSpPr>
          <p:spPr>
            <a:xfrm>
              <a:off x="6823423" y="2743200"/>
              <a:ext cx="148780" cy="29718"/>
            </a:xfrm>
            <a:custGeom>
              <a:avLst/>
              <a:gdLst/>
              <a:ahLst/>
              <a:cxnLst/>
              <a:rect l="l" t="t" r="r" b="b"/>
              <a:pathLst>
                <a:path w="148780" h="29718" extrusionOk="0">
                  <a:moveTo>
                    <a:pt x="0" y="0"/>
                  </a:moveTo>
                  <a:lnTo>
                    <a:pt x="148780" y="0"/>
                  </a:lnTo>
                  <a:lnTo>
                    <a:pt x="148780"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1"/>
            <p:cNvSpPr/>
            <p:nvPr/>
          </p:nvSpPr>
          <p:spPr>
            <a:xfrm>
              <a:off x="6674643" y="22669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1"/>
            <p:cNvSpPr/>
            <p:nvPr/>
          </p:nvSpPr>
          <p:spPr>
            <a:xfrm>
              <a:off x="6704361" y="2445543"/>
              <a:ext cx="29718" cy="267843"/>
            </a:xfrm>
            <a:custGeom>
              <a:avLst/>
              <a:gdLst/>
              <a:ahLst/>
              <a:cxnLst/>
              <a:rect l="l" t="t" r="r" b="b"/>
              <a:pathLst>
                <a:path w="29718" h="267843" extrusionOk="0">
                  <a:moveTo>
                    <a:pt x="0" y="0"/>
                  </a:moveTo>
                  <a:lnTo>
                    <a:pt x="29718" y="0"/>
                  </a:lnTo>
                  <a:lnTo>
                    <a:pt x="29718" y="267843"/>
                  </a:lnTo>
                  <a:lnTo>
                    <a:pt x="0" y="2678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1"/>
            <p:cNvSpPr/>
            <p:nvPr/>
          </p:nvSpPr>
          <p:spPr>
            <a:xfrm>
              <a:off x="7061548" y="2445543"/>
              <a:ext cx="29718" cy="267843"/>
            </a:xfrm>
            <a:custGeom>
              <a:avLst/>
              <a:gdLst/>
              <a:ahLst/>
              <a:cxnLst/>
              <a:rect l="l" t="t" r="r" b="b"/>
              <a:pathLst>
                <a:path w="29718" h="267843" extrusionOk="0">
                  <a:moveTo>
                    <a:pt x="0" y="0"/>
                  </a:moveTo>
                  <a:lnTo>
                    <a:pt x="29718" y="0"/>
                  </a:lnTo>
                  <a:lnTo>
                    <a:pt x="29718" y="267843"/>
                  </a:lnTo>
                  <a:lnTo>
                    <a:pt x="0" y="2678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1"/>
            <p:cNvSpPr/>
            <p:nvPr/>
          </p:nvSpPr>
          <p:spPr>
            <a:xfrm>
              <a:off x="6644830" y="2296668"/>
              <a:ext cx="29718" cy="446531"/>
            </a:xfrm>
            <a:custGeom>
              <a:avLst/>
              <a:gdLst/>
              <a:ahLst/>
              <a:cxnLst/>
              <a:rect l="l" t="t" r="r" b="b"/>
              <a:pathLst>
                <a:path w="29718" h="446531" extrusionOk="0">
                  <a:moveTo>
                    <a:pt x="0" y="0"/>
                  </a:moveTo>
                  <a:lnTo>
                    <a:pt x="29718" y="0"/>
                  </a:lnTo>
                  <a:lnTo>
                    <a:pt x="29718" y="446532"/>
                  </a:lnTo>
                  <a:lnTo>
                    <a:pt x="0" y="44653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1"/>
            <p:cNvSpPr/>
            <p:nvPr/>
          </p:nvSpPr>
          <p:spPr>
            <a:xfrm>
              <a:off x="7121080" y="2296668"/>
              <a:ext cx="29718" cy="446531"/>
            </a:xfrm>
            <a:custGeom>
              <a:avLst/>
              <a:gdLst/>
              <a:ahLst/>
              <a:cxnLst/>
              <a:rect l="l" t="t" r="r" b="b"/>
              <a:pathLst>
                <a:path w="29718" h="446531" extrusionOk="0">
                  <a:moveTo>
                    <a:pt x="0" y="0"/>
                  </a:moveTo>
                  <a:lnTo>
                    <a:pt x="29718" y="0"/>
                  </a:lnTo>
                  <a:lnTo>
                    <a:pt x="29718" y="446532"/>
                  </a:lnTo>
                  <a:lnTo>
                    <a:pt x="0" y="44653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1"/>
            <p:cNvSpPr/>
            <p:nvPr/>
          </p:nvSpPr>
          <p:spPr>
            <a:xfrm>
              <a:off x="6942486" y="2802731"/>
              <a:ext cx="148875" cy="59531"/>
            </a:xfrm>
            <a:custGeom>
              <a:avLst/>
              <a:gdLst/>
              <a:ahLst/>
              <a:cxnLst/>
              <a:rect l="l" t="t" r="r" b="b"/>
              <a:pathLst>
                <a:path w="148875" h="59531" extrusionOk="0">
                  <a:moveTo>
                    <a:pt x="148876" y="0"/>
                  </a:moveTo>
                  <a:lnTo>
                    <a:pt x="148876" y="29813"/>
                  </a:lnTo>
                  <a:lnTo>
                    <a:pt x="89345" y="29813"/>
                  </a:lnTo>
                  <a:lnTo>
                    <a:pt x="89345" y="59531"/>
                  </a:lnTo>
                  <a:lnTo>
                    <a:pt x="0" y="59531"/>
                  </a:lnTo>
                  <a:lnTo>
                    <a:pt x="0" y="29813"/>
                  </a:lnTo>
                  <a:lnTo>
                    <a:pt x="59531" y="29813"/>
                  </a:lnTo>
                  <a:lnTo>
                    <a:pt x="59531" y="0"/>
                  </a:lnTo>
                  <a:lnTo>
                    <a:pt x="148876"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31"/>
            <p:cNvSpPr/>
            <p:nvPr/>
          </p:nvSpPr>
          <p:spPr>
            <a:xfrm>
              <a:off x="6734174" y="2802731"/>
              <a:ext cx="148780" cy="59531"/>
            </a:xfrm>
            <a:custGeom>
              <a:avLst/>
              <a:gdLst/>
              <a:ahLst/>
              <a:cxnLst/>
              <a:rect l="l" t="t" r="r" b="b"/>
              <a:pathLst>
                <a:path w="148780" h="59531" extrusionOk="0">
                  <a:moveTo>
                    <a:pt x="148780" y="29813"/>
                  </a:moveTo>
                  <a:lnTo>
                    <a:pt x="148780" y="59531"/>
                  </a:lnTo>
                  <a:lnTo>
                    <a:pt x="29718" y="59531"/>
                  </a:lnTo>
                  <a:lnTo>
                    <a:pt x="29718" y="29813"/>
                  </a:lnTo>
                  <a:lnTo>
                    <a:pt x="0" y="29813"/>
                  </a:lnTo>
                  <a:lnTo>
                    <a:pt x="0" y="0"/>
                  </a:lnTo>
                  <a:lnTo>
                    <a:pt x="59531" y="0"/>
                  </a:lnTo>
                  <a:lnTo>
                    <a:pt x="59531" y="29813"/>
                  </a:lnTo>
                  <a:lnTo>
                    <a:pt x="148780" y="2981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6" name="Google Shape;1936;p31"/>
            <p:cNvSpPr/>
            <p:nvPr/>
          </p:nvSpPr>
          <p:spPr>
            <a:xfrm>
              <a:off x="6793705" y="2802731"/>
              <a:ext cx="208311" cy="29718"/>
            </a:xfrm>
            <a:custGeom>
              <a:avLst/>
              <a:gdLst/>
              <a:ahLst/>
              <a:cxnLst/>
              <a:rect l="l" t="t" r="r" b="b"/>
              <a:pathLst>
                <a:path w="208311" h="29718" extrusionOk="0">
                  <a:moveTo>
                    <a:pt x="0" y="0"/>
                  </a:moveTo>
                  <a:lnTo>
                    <a:pt x="208312" y="0"/>
                  </a:lnTo>
                  <a:lnTo>
                    <a:pt x="208312"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31"/>
            <p:cNvSpPr/>
            <p:nvPr/>
          </p:nvSpPr>
          <p:spPr>
            <a:xfrm>
              <a:off x="6704361" y="223723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1"/>
            <p:cNvSpPr/>
            <p:nvPr/>
          </p:nvSpPr>
          <p:spPr>
            <a:xfrm>
              <a:off x="6734174" y="241573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9" name="Google Shape;1939;p31"/>
            <p:cNvSpPr/>
            <p:nvPr/>
          </p:nvSpPr>
          <p:spPr>
            <a:xfrm>
              <a:off x="7002017" y="2415730"/>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0" name="Google Shape;1940;p31"/>
            <p:cNvSpPr/>
            <p:nvPr/>
          </p:nvSpPr>
          <p:spPr>
            <a:xfrm>
              <a:off x="7121080" y="28027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31"/>
            <p:cNvSpPr/>
            <p:nvPr/>
          </p:nvSpPr>
          <p:spPr>
            <a:xfrm>
              <a:off x="7091362" y="277291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31"/>
            <p:cNvSpPr/>
            <p:nvPr/>
          </p:nvSpPr>
          <p:spPr>
            <a:xfrm>
              <a:off x="7150893" y="2772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3" name="Google Shape;1943;p31"/>
            <p:cNvSpPr/>
            <p:nvPr/>
          </p:nvSpPr>
          <p:spPr>
            <a:xfrm>
              <a:off x="7180611" y="2207418"/>
              <a:ext cx="29718" cy="297656"/>
            </a:xfrm>
            <a:custGeom>
              <a:avLst/>
              <a:gdLst/>
              <a:ahLst/>
              <a:cxnLst/>
              <a:rect l="l" t="t" r="r" b="b"/>
              <a:pathLst>
                <a:path w="29718" h="297656" extrusionOk="0">
                  <a:moveTo>
                    <a:pt x="0" y="0"/>
                  </a:moveTo>
                  <a:lnTo>
                    <a:pt x="29718" y="0"/>
                  </a:lnTo>
                  <a:lnTo>
                    <a:pt x="29718" y="297656"/>
                  </a:lnTo>
                  <a:lnTo>
                    <a:pt x="0" y="29765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4" name="Google Shape;1944;p31"/>
            <p:cNvSpPr/>
            <p:nvPr/>
          </p:nvSpPr>
          <p:spPr>
            <a:xfrm>
              <a:off x="7180611" y="2505075"/>
              <a:ext cx="238125" cy="297656"/>
            </a:xfrm>
            <a:custGeom>
              <a:avLst/>
              <a:gdLst/>
              <a:ahLst/>
              <a:cxnLst/>
              <a:rect l="l" t="t" r="r" b="b"/>
              <a:pathLst>
                <a:path w="238125" h="297656" extrusionOk="0">
                  <a:moveTo>
                    <a:pt x="238125" y="89344"/>
                  </a:moveTo>
                  <a:lnTo>
                    <a:pt x="238125" y="297656"/>
                  </a:lnTo>
                  <a:lnTo>
                    <a:pt x="0" y="297656"/>
                  </a:lnTo>
                  <a:lnTo>
                    <a:pt x="0" y="267843"/>
                  </a:lnTo>
                  <a:lnTo>
                    <a:pt x="208407" y="267843"/>
                  </a:lnTo>
                  <a:lnTo>
                    <a:pt x="208407" y="119063"/>
                  </a:lnTo>
                  <a:lnTo>
                    <a:pt x="178594" y="119063"/>
                  </a:lnTo>
                  <a:lnTo>
                    <a:pt x="178594" y="59531"/>
                  </a:lnTo>
                  <a:lnTo>
                    <a:pt x="148876" y="59531"/>
                  </a:lnTo>
                  <a:lnTo>
                    <a:pt x="148876" y="29718"/>
                  </a:lnTo>
                  <a:lnTo>
                    <a:pt x="59531" y="29718"/>
                  </a:lnTo>
                  <a:lnTo>
                    <a:pt x="59531" y="0"/>
                  </a:lnTo>
                  <a:lnTo>
                    <a:pt x="178594" y="0"/>
                  </a:lnTo>
                  <a:lnTo>
                    <a:pt x="178594" y="29718"/>
                  </a:lnTo>
                  <a:lnTo>
                    <a:pt x="208407" y="29718"/>
                  </a:lnTo>
                  <a:lnTo>
                    <a:pt x="208407" y="89344"/>
                  </a:lnTo>
                  <a:lnTo>
                    <a:pt x="238125" y="8934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5" name="Google Shape;1945;p31"/>
            <p:cNvSpPr/>
            <p:nvPr/>
          </p:nvSpPr>
          <p:spPr>
            <a:xfrm>
              <a:off x="7210424" y="253479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6" name="Google Shape;1946;p31"/>
            <p:cNvSpPr/>
            <p:nvPr/>
          </p:nvSpPr>
          <p:spPr>
            <a:xfrm>
              <a:off x="7210424" y="2564606"/>
              <a:ext cx="148780" cy="178593"/>
            </a:xfrm>
            <a:custGeom>
              <a:avLst/>
              <a:gdLst/>
              <a:ahLst/>
              <a:cxnLst/>
              <a:rect l="l" t="t" r="r" b="b"/>
              <a:pathLst>
                <a:path w="148780" h="178593" extrusionOk="0">
                  <a:moveTo>
                    <a:pt x="148780" y="59531"/>
                  </a:moveTo>
                  <a:lnTo>
                    <a:pt x="148780" y="178594"/>
                  </a:lnTo>
                  <a:lnTo>
                    <a:pt x="0" y="178594"/>
                  </a:lnTo>
                  <a:lnTo>
                    <a:pt x="0" y="59531"/>
                  </a:lnTo>
                  <a:lnTo>
                    <a:pt x="29718" y="59531"/>
                  </a:lnTo>
                  <a:lnTo>
                    <a:pt x="29718" y="0"/>
                  </a:lnTo>
                  <a:lnTo>
                    <a:pt x="119063" y="0"/>
                  </a:lnTo>
                  <a:lnTo>
                    <a:pt x="119063" y="59531"/>
                  </a:lnTo>
                  <a:lnTo>
                    <a:pt x="148780" y="5953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7" name="Google Shape;1947;p31"/>
            <p:cNvSpPr/>
            <p:nvPr/>
          </p:nvSpPr>
          <p:spPr>
            <a:xfrm>
              <a:off x="7180611" y="2505075"/>
              <a:ext cx="29718" cy="267843"/>
            </a:xfrm>
            <a:custGeom>
              <a:avLst/>
              <a:gdLst/>
              <a:ahLst/>
              <a:cxnLst/>
              <a:rect l="l" t="t" r="r" b="b"/>
              <a:pathLst>
                <a:path w="29718" h="267843" extrusionOk="0">
                  <a:moveTo>
                    <a:pt x="0" y="0"/>
                  </a:moveTo>
                  <a:lnTo>
                    <a:pt x="29718" y="0"/>
                  </a:lnTo>
                  <a:lnTo>
                    <a:pt x="29718" y="267843"/>
                  </a:lnTo>
                  <a:lnTo>
                    <a:pt x="0" y="2678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8" name="Google Shape;1948;p31"/>
            <p:cNvSpPr/>
            <p:nvPr/>
          </p:nvSpPr>
          <p:spPr>
            <a:xfrm>
              <a:off x="6585298" y="2207418"/>
              <a:ext cx="29718" cy="565594"/>
            </a:xfrm>
            <a:custGeom>
              <a:avLst/>
              <a:gdLst/>
              <a:ahLst/>
              <a:cxnLst/>
              <a:rect l="l" t="t" r="r" b="b"/>
              <a:pathLst>
                <a:path w="29718" h="565594" extrusionOk="0">
                  <a:moveTo>
                    <a:pt x="0" y="0"/>
                  </a:moveTo>
                  <a:lnTo>
                    <a:pt x="29718" y="0"/>
                  </a:lnTo>
                  <a:lnTo>
                    <a:pt x="29718" y="565595"/>
                  </a:lnTo>
                  <a:lnTo>
                    <a:pt x="0" y="56559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9" name="Google Shape;1949;p31"/>
            <p:cNvSpPr/>
            <p:nvPr/>
          </p:nvSpPr>
          <p:spPr>
            <a:xfrm>
              <a:off x="6615112" y="2772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31"/>
            <p:cNvSpPr/>
            <p:nvPr/>
          </p:nvSpPr>
          <p:spPr>
            <a:xfrm>
              <a:off x="6615112" y="214788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31"/>
            <p:cNvSpPr/>
            <p:nvPr/>
          </p:nvSpPr>
          <p:spPr>
            <a:xfrm>
              <a:off x="7150893" y="214788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31"/>
            <p:cNvSpPr/>
            <p:nvPr/>
          </p:nvSpPr>
          <p:spPr>
            <a:xfrm>
              <a:off x="6644830" y="2118169"/>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31"/>
            <p:cNvSpPr/>
            <p:nvPr/>
          </p:nvSpPr>
          <p:spPr>
            <a:xfrm>
              <a:off x="7121080" y="2118169"/>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31"/>
            <p:cNvSpPr/>
            <p:nvPr/>
          </p:nvSpPr>
          <p:spPr>
            <a:xfrm>
              <a:off x="7091362" y="2088356"/>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31"/>
            <p:cNvSpPr/>
            <p:nvPr/>
          </p:nvSpPr>
          <p:spPr>
            <a:xfrm>
              <a:off x="7061548" y="2058543"/>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6" name="Google Shape;1956;p31"/>
            <p:cNvSpPr/>
            <p:nvPr/>
          </p:nvSpPr>
          <p:spPr>
            <a:xfrm>
              <a:off x="7031830" y="1969293"/>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7" name="Google Shape;1957;p31"/>
            <p:cNvSpPr/>
            <p:nvPr/>
          </p:nvSpPr>
          <p:spPr>
            <a:xfrm>
              <a:off x="6674643" y="2088356"/>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31"/>
            <p:cNvSpPr/>
            <p:nvPr/>
          </p:nvSpPr>
          <p:spPr>
            <a:xfrm>
              <a:off x="6704361" y="2058543"/>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9" name="Google Shape;1959;p31"/>
            <p:cNvSpPr/>
            <p:nvPr/>
          </p:nvSpPr>
          <p:spPr>
            <a:xfrm>
              <a:off x="6734174" y="1969293"/>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0" name="Google Shape;1960;p31"/>
            <p:cNvSpPr/>
            <p:nvPr/>
          </p:nvSpPr>
          <p:spPr>
            <a:xfrm>
              <a:off x="6763892" y="1939480"/>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31"/>
            <p:cNvSpPr/>
            <p:nvPr/>
          </p:nvSpPr>
          <p:spPr>
            <a:xfrm>
              <a:off x="7002017" y="1939480"/>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31"/>
            <p:cNvSpPr/>
            <p:nvPr/>
          </p:nvSpPr>
          <p:spPr>
            <a:xfrm>
              <a:off x="6763892" y="1909762"/>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31"/>
            <p:cNvSpPr/>
            <p:nvPr/>
          </p:nvSpPr>
          <p:spPr>
            <a:xfrm>
              <a:off x="7002017" y="1909762"/>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4" name="Google Shape;1964;p31"/>
            <p:cNvSpPr/>
            <p:nvPr/>
          </p:nvSpPr>
          <p:spPr>
            <a:xfrm>
              <a:off x="6793705" y="1969293"/>
              <a:ext cx="208311" cy="29717"/>
            </a:xfrm>
            <a:custGeom>
              <a:avLst/>
              <a:gdLst/>
              <a:ahLst/>
              <a:cxnLst/>
              <a:rect l="l" t="t" r="r" b="b"/>
              <a:pathLst>
                <a:path w="208311" h="29717" extrusionOk="0">
                  <a:moveTo>
                    <a:pt x="0" y="0"/>
                  </a:moveTo>
                  <a:lnTo>
                    <a:pt x="208312" y="0"/>
                  </a:lnTo>
                  <a:lnTo>
                    <a:pt x="208312"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5" name="Google Shape;1965;p31"/>
            <p:cNvSpPr/>
            <p:nvPr/>
          </p:nvSpPr>
          <p:spPr>
            <a:xfrm>
              <a:off x="6793705" y="1939480"/>
              <a:ext cx="208311" cy="29717"/>
            </a:xfrm>
            <a:custGeom>
              <a:avLst/>
              <a:gdLst/>
              <a:ahLst/>
              <a:cxnLst/>
              <a:rect l="l" t="t" r="r" b="b"/>
              <a:pathLst>
                <a:path w="208311" h="29717" extrusionOk="0">
                  <a:moveTo>
                    <a:pt x="0" y="0"/>
                  </a:moveTo>
                  <a:lnTo>
                    <a:pt x="208312" y="0"/>
                  </a:lnTo>
                  <a:lnTo>
                    <a:pt x="208312"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31"/>
            <p:cNvSpPr/>
            <p:nvPr/>
          </p:nvSpPr>
          <p:spPr>
            <a:xfrm>
              <a:off x="6793705" y="1909762"/>
              <a:ext cx="208311" cy="29717"/>
            </a:xfrm>
            <a:custGeom>
              <a:avLst/>
              <a:gdLst/>
              <a:ahLst/>
              <a:cxnLst/>
              <a:rect l="l" t="t" r="r" b="b"/>
              <a:pathLst>
                <a:path w="208311" h="29717" extrusionOk="0">
                  <a:moveTo>
                    <a:pt x="0" y="0"/>
                  </a:moveTo>
                  <a:lnTo>
                    <a:pt x="208312" y="0"/>
                  </a:lnTo>
                  <a:lnTo>
                    <a:pt x="208312"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31"/>
            <p:cNvSpPr/>
            <p:nvPr/>
          </p:nvSpPr>
          <p:spPr>
            <a:xfrm>
              <a:off x="7031830" y="17311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31"/>
            <p:cNvSpPr/>
            <p:nvPr/>
          </p:nvSpPr>
          <p:spPr>
            <a:xfrm>
              <a:off x="6763892" y="1701355"/>
              <a:ext cx="267843" cy="29717"/>
            </a:xfrm>
            <a:custGeom>
              <a:avLst/>
              <a:gdLst/>
              <a:ahLst/>
              <a:cxnLst/>
              <a:rect l="l" t="t" r="r" b="b"/>
              <a:pathLst>
                <a:path w="267843" h="29717" extrusionOk="0">
                  <a:moveTo>
                    <a:pt x="0" y="0"/>
                  </a:moveTo>
                  <a:lnTo>
                    <a:pt x="267843" y="0"/>
                  </a:lnTo>
                  <a:lnTo>
                    <a:pt x="26784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31"/>
            <p:cNvSpPr/>
            <p:nvPr/>
          </p:nvSpPr>
          <p:spPr>
            <a:xfrm>
              <a:off x="6734174" y="17311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0" name="Google Shape;1970;p31"/>
            <p:cNvSpPr/>
            <p:nvPr/>
          </p:nvSpPr>
          <p:spPr>
            <a:xfrm>
              <a:off x="7031830" y="1850231"/>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31"/>
            <p:cNvSpPr/>
            <p:nvPr/>
          </p:nvSpPr>
          <p:spPr>
            <a:xfrm>
              <a:off x="7061548" y="1760982"/>
              <a:ext cx="29718" cy="89344"/>
            </a:xfrm>
            <a:custGeom>
              <a:avLst/>
              <a:gdLst/>
              <a:ahLst/>
              <a:cxnLst/>
              <a:rect l="l" t="t" r="r" b="b"/>
              <a:pathLst>
                <a:path w="29718" h="89344" extrusionOk="0">
                  <a:moveTo>
                    <a:pt x="0" y="0"/>
                  </a:moveTo>
                  <a:lnTo>
                    <a:pt x="29718" y="0"/>
                  </a:lnTo>
                  <a:lnTo>
                    <a:pt x="29718" y="89344"/>
                  </a:lnTo>
                  <a:lnTo>
                    <a:pt x="0" y="893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31"/>
            <p:cNvSpPr/>
            <p:nvPr/>
          </p:nvSpPr>
          <p:spPr>
            <a:xfrm>
              <a:off x="6734174" y="1850231"/>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31"/>
            <p:cNvSpPr/>
            <p:nvPr/>
          </p:nvSpPr>
          <p:spPr>
            <a:xfrm>
              <a:off x="6704361" y="1760982"/>
              <a:ext cx="29718" cy="89344"/>
            </a:xfrm>
            <a:custGeom>
              <a:avLst/>
              <a:gdLst/>
              <a:ahLst/>
              <a:cxnLst/>
              <a:rect l="l" t="t" r="r" b="b"/>
              <a:pathLst>
                <a:path w="29718" h="89344" extrusionOk="0">
                  <a:moveTo>
                    <a:pt x="0" y="0"/>
                  </a:moveTo>
                  <a:lnTo>
                    <a:pt x="29718" y="0"/>
                  </a:lnTo>
                  <a:lnTo>
                    <a:pt x="29718" y="89344"/>
                  </a:lnTo>
                  <a:lnTo>
                    <a:pt x="0" y="893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31"/>
            <p:cNvSpPr/>
            <p:nvPr/>
          </p:nvSpPr>
          <p:spPr>
            <a:xfrm>
              <a:off x="6972299" y="176098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5" name="Google Shape;1975;p31"/>
            <p:cNvSpPr/>
            <p:nvPr/>
          </p:nvSpPr>
          <p:spPr>
            <a:xfrm>
              <a:off x="6823423" y="1790700"/>
              <a:ext cx="148780" cy="29718"/>
            </a:xfrm>
            <a:custGeom>
              <a:avLst/>
              <a:gdLst/>
              <a:ahLst/>
              <a:cxnLst/>
              <a:rect l="l" t="t" r="r" b="b"/>
              <a:pathLst>
                <a:path w="148780" h="29718" extrusionOk="0">
                  <a:moveTo>
                    <a:pt x="0" y="0"/>
                  </a:moveTo>
                  <a:lnTo>
                    <a:pt x="148780" y="0"/>
                  </a:lnTo>
                  <a:lnTo>
                    <a:pt x="148780"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31"/>
            <p:cNvSpPr/>
            <p:nvPr/>
          </p:nvSpPr>
          <p:spPr>
            <a:xfrm>
              <a:off x="6763892" y="1731168"/>
              <a:ext cx="267938" cy="59531"/>
            </a:xfrm>
            <a:custGeom>
              <a:avLst/>
              <a:gdLst/>
              <a:ahLst/>
              <a:cxnLst/>
              <a:rect l="l" t="t" r="r" b="b"/>
              <a:pathLst>
                <a:path w="267938" h="59531" extrusionOk="0">
                  <a:moveTo>
                    <a:pt x="267938" y="0"/>
                  </a:moveTo>
                  <a:lnTo>
                    <a:pt x="267938" y="29813"/>
                  </a:lnTo>
                  <a:lnTo>
                    <a:pt x="208407" y="29813"/>
                  </a:lnTo>
                  <a:lnTo>
                    <a:pt x="208407" y="59531"/>
                  </a:lnTo>
                  <a:lnTo>
                    <a:pt x="59531" y="59531"/>
                  </a:lnTo>
                  <a:lnTo>
                    <a:pt x="59531" y="29813"/>
                  </a:lnTo>
                  <a:lnTo>
                    <a:pt x="0" y="29813"/>
                  </a:lnTo>
                  <a:lnTo>
                    <a:pt x="0" y="0"/>
                  </a:lnTo>
                  <a:lnTo>
                    <a:pt x="267938"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7" name="Google Shape;1977;p31"/>
            <p:cNvSpPr/>
            <p:nvPr/>
          </p:nvSpPr>
          <p:spPr>
            <a:xfrm>
              <a:off x="6763892" y="1760982"/>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8" name="Google Shape;1978;p31"/>
            <p:cNvSpPr/>
            <p:nvPr/>
          </p:nvSpPr>
          <p:spPr>
            <a:xfrm>
              <a:off x="6644829" y="2743200"/>
              <a:ext cx="59531" cy="59531"/>
            </a:xfrm>
            <a:custGeom>
              <a:avLst/>
              <a:gdLst/>
              <a:ahLst/>
              <a:cxnLst/>
              <a:rect l="l" t="t" r="r" b="b"/>
              <a:pathLst>
                <a:path w="59531" h="59531" extrusionOk="0">
                  <a:moveTo>
                    <a:pt x="59531" y="29718"/>
                  </a:moveTo>
                  <a:lnTo>
                    <a:pt x="59531" y="59531"/>
                  </a:lnTo>
                  <a:lnTo>
                    <a:pt x="0" y="59531"/>
                  </a:lnTo>
                  <a:lnTo>
                    <a:pt x="0" y="0"/>
                  </a:lnTo>
                  <a:lnTo>
                    <a:pt x="29813" y="0"/>
                  </a:lnTo>
                  <a:lnTo>
                    <a:pt x="29813" y="29718"/>
                  </a:lnTo>
                  <a:lnTo>
                    <a:pt x="59531"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31"/>
            <p:cNvSpPr/>
            <p:nvPr/>
          </p:nvSpPr>
          <p:spPr>
            <a:xfrm>
              <a:off x="6644830" y="28027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31"/>
            <p:cNvSpPr/>
            <p:nvPr/>
          </p:nvSpPr>
          <p:spPr>
            <a:xfrm>
              <a:off x="6734174" y="2713482"/>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1" name="Google Shape;1981;p31"/>
            <p:cNvSpPr/>
            <p:nvPr/>
          </p:nvSpPr>
          <p:spPr>
            <a:xfrm>
              <a:off x="6674738" y="2237231"/>
              <a:ext cx="446246" cy="565404"/>
            </a:xfrm>
            <a:custGeom>
              <a:avLst/>
              <a:gdLst/>
              <a:ahLst/>
              <a:cxnLst/>
              <a:rect l="l" t="t" r="r" b="b"/>
              <a:pathLst>
                <a:path w="446246" h="565404" extrusionOk="0">
                  <a:moveTo>
                    <a:pt x="416624" y="59436"/>
                  </a:moveTo>
                  <a:lnTo>
                    <a:pt x="416624" y="29718"/>
                  </a:lnTo>
                  <a:lnTo>
                    <a:pt x="357092" y="29718"/>
                  </a:lnTo>
                  <a:lnTo>
                    <a:pt x="357092" y="0"/>
                  </a:lnTo>
                  <a:lnTo>
                    <a:pt x="89249" y="0"/>
                  </a:lnTo>
                  <a:lnTo>
                    <a:pt x="89249" y="29718"/>
                  </a:lnTo>
                  <a:lnTo>
                    <a:pt x="29718" y="29718"/>
                  </a:lnTo>
                  <a:lnTo>
                    <a:pt x="29718" y="59436"/>
                  </a:lnTo>
                  <a:lnTo>
                    <a:pt x="0" y="59436"/>
                  </a:lnTo>
                  <a:lnTo>
                    <a:pt x="0" y="505968"/>
                  </a:lnTo>
                  <a:lnTo>
                    <a:pt x="29718" y="505968"/>
                  </a:lnTo>
                  <a:lnTo>
                    <a:pt x="29718" y="535686"/>
                  </a:lnTo>
                  <a:lnTo>
                    <a:pt x="118967" y="535686"/>
                  </a:lnTo>
                  <a:lnTo>
                    <a:pt x="118967" y="565404"/>
                  </a:lnTo>
                  <a:lnTo>
                    <a:pt x="327279" y="565404"/>
                  </a:lnTo>
                  <a:lnTo>
                    <a:pt x="327279" y="535686"/>
                  </a:lnTo>
                  <a:lnTo>
                    <a:pt x="416528" y="535686"/>
                  </a:lnTo>
                  <a:lnTo>
                    <a:pt x="416528" y="505968"/>
                  </a:lnTo>
                  <a:lnTo>
                    <a:pt x="446246" y="505968"/>
                  </a:lnTo>
                  <a:lnTo>
                    <a:pt x="446246" y="59436"/>
                  </a:lnTo>
                  <a:lnTo>
                    <a:pt x="416528" y="59436"/>
                  </a:lnTo>
                  <a:close/>
                  <a:moveTo>
                    <a:pt x="416624" y="476155"/>
                  </a:moveTo>
                  <a:lnTo>
                    <a:pt x="386906" y="476155"/>
                  </a:lnTo>
                  <a:lnTo>
                    <a:pt x="386906" y="505873"/>
                  </a:lnTo>
                  <a:lnTo>
                    <a:pt x="297656" y="505873"/>
                  </a:lnTo>
                  <a:lnTo>
                    <a:pt x="297656" y="535591"/>
                  </a:lnTo>
                  <a:lnTo>
                    <a:pt x="148876" y="535591"/>
                  </a:lnTo>
                  <a:lnTo>
                    <a:pt x="148876" y="505873"/>
                  </a:lnTo>
                  <a:lnTo>
                    <a:pt x="59627" y="505873"/>
                  </a:lnTo>
                  <a:lnTo>
                    <a:pt x="59627" y="476155"/>
                  </a:lnTo>
                  <a:lnTo>
                    <a:pt x="29908" y="476155"/>
                  </a:lnTo>
                  <a:lnTo>
                    <a:pt x="29908" y="208312"/>
                  </a:lnTo>
                  <a:lnTo>
                    <a:pt x="59627" y="208312"/>
                  </a:lnTo>
                  <a:lnTo>
                    <a:pt x="59627" y="178594"/>
                  </a:lnTo>
                  <a:lnTo>
                    <a:pt x="119158" y="178594"/>
                  </a:lnTo>
                  <a:lnTo>
                    <a:pt x="119158" y="148876"/>
                  </a:lnTo>
                  <a:lnTo>
                    <a:pt x="327470" y="148876"/>
                  </a:lnTo>
                  <a:lnTo>
                    <a:pt x="327470" y="178594"/>
                  </a:lnTo>
                  <a:lnTo>
                    <a:pt x="387001" y="178594"/>
                  </a:lnTo>
                  <a:lnTo>
                    <a:pt x="387001" y="208312"/>
                  </a:lnTo>
                  <a:lnTo>
                    <a:pt x="416719" y="208312"/>
                  </a:lnTo>
                  <a:lnTo>
                    <a:pt x="416719" y="4761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2" name="Google Shape;1982;p31"/>
            <p:cNvSpPr/>
            <p:nvPr/>
          </p:nvSpPr>
          <p:spPr>
            <a:xfrm>
              <a:off x="6734174" y="2415825"/>
              <a:ext cx="327279" cy="327279"/>
            </a:xfrm>
            <a:custGeom>
              <a:avLst/>
              <a:gdLst/>
              <a:ahLst/>
              <a:cxnLst/>
              <a:rect l="l" t="t" r="r" b="b"/>
              <a:pathLst>
                <a:path w="327279" h="327279" extrusionOk="0">
                  <a:moveTo>
                    <a:pt x="267843" y="29718"/>
                  </a:moveTo>
                  <a:lnTo>
                    <a:pt x="267843" y="0"/>
                  </a:lnTo>
                  <a:lnTo>
                    <a:pt x="59531" y="0"/>
                  </a:lnTo>
                  <a:lnTo>
                    <a:pt x="59531" y="29718"/>
                  </a:lnTo>
                  <a:lnTo>
                    <a:pt x="0" y="29718"/>
                  </a:lnTo>
                  <a:lnTo>
                    <a:pt x="0" y="297561"/>
                  </a:lnTo>
                  <a:lnTo>
                    <a:pt x="89249" y="297561"/>
                  </a:lnTo>
                  <a:lnTo>
                    <a:pt x="89249" y="327279"/>
                  </a:lnTo>
                  <a:lnTo>
                    <a:pt x="238030" y="327279"/>
                  </a:lnTo>
                  <a:lnTo>
                    <a:pt x="238030" y="297561"/>
                  </a:lnTo>
                  <a:lnTo>
                    <a:pt x="327279" y="297561"/>
                  </a:lnTo>
                  <a:lnTo>
                    <a:pt x="327279" y="29718"/>
                  </a:lnTo>
                  <a:lnTo>
                    <a:pt x="267748" y="29718"/>
                  </a:lnTo>
                  <a:close/>
                  <a:moveTo>
                    <a:pt x="297561" y="238125"/>
                  </a:moveTo>
                  <a:lnTo>
                    <a:pt x="267843" y="238125"/>
                  </a:lnTo>
                  <a:lnTo>
                    <a:pt x="267843" y="267843"/>
                  </a:lnTo>
                  <a:lnTo>
                    <a:pt x="208312" y="267843"/>
                  </a:lnTo>
                  <a:lnTo>
                    <a:pt x="208312" y="297561"/>
                  </a:lnTo>
                  <a:lnTo>
                    <a:pt x="119063" y="297561"/>
                  </a:lnTo>
                  <a:lnTo>
                    <a:pt x="119063" y="267843"/>
                  </a:lnTo>
                  <a:lnTo>
                    <a:pt x="59531" y="267843"/>
                  </a:lnTo>
                  <a:lnTo>
                    <a:pt x="59531" y="238125"/>
                  </a:lnTo>
                  <a:lnTo>
                    <a:pt x="29813" y="238125"/>
                  </a:lnTo>
                  <a:lnTo>
                    <a:pt x="29813" y="89345"/>
                  </a:lnTo>
                  <a:lnTo>
                    <a:pt x="59531" y="89345"/>
                  </a:lnTo>
                  <a:lnTo>
                    <a:pt x="59531" y="59627"/>
                  </a:lnTo>
                  <a:lnTo>
                    <a:pt x="89249" y="59627"/>
                  </a:lnTo>
                  <a:lnTo>
                    <a:pt x="89249" y="29908"/>
                  </a:lnTo>
                  <a:lnTo>
                    <a:pt x="238030" y="29908"/>
                  </a:lnTo>
                  <a:lnTo>
                    <a:pt x="238030" y="59627"/>
                  </a:lnTo>
                  <a:lnTo>
                    <a:pt x="267748" y="59627"/>
                  </a:lnTo>
                  <a:lnTo>
                    <a:pt x="267748" y="89345"/>
                  </a:lnTo>
                  <a:lnTo>
                    <a:pt x="297466" y="89345"/>
                  </a:lnTo>
                  <a:lnTo>
                    <a:pt x="297466" y="23812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31"/>
            <p:cNvSpPr/>
            <p:nvPr/>
          </p:nvSpPr>
          <p:spPr>
            <a:xfrm>
              <a:off x="6793800" y="2475356"/>
              <a:ext cx="208216" cy="208216"/>
            </a:xfrm>
            <a:custGeom>
              <a:avLst/>
              <a:gdLst/>
              <a:ahLst/>
              <a:cxnLst/>
              <a:rect l="l" t="t" r="r" b="b"/>
              <a:pathLst>
                <a:path w="208216" h="208216" extrusionOk="0">
                  <a:moveTo>
                    <a:pt x="178499" y="29718"/>
                  </a:moveTo>
                  <a:lnTo>
                    <a:pt x="178499" y="0"/>
                  </a:lnTo>
                  <a:lnTo>
                    <a:pt x="29718" y="0"/>
                  </a:lnTo>
                  <a:lnTo>
                    <a:pt x="29718" y="29718"/>
                  </a:lnTo>
                  <a:lnTo>
                    <a:pt x="0" y="29718"/>
                  </a:lnTo>
                  <a:lnTo>
                    <a:pt x="0" y="178499"/>
                  </a:lnTo>
                  <a:lnTo>
                    <a:pt x="59531" y="178499"/>
                  </a:lnTo>
                  <a:lnTo>
                    <a:pt x="59531" y="208217"/>
                  </a:lnTo>
                  <a:lnTo>
                    <a:pt x="89249" y="208217"/>
                  </a:lnTo>
                  <a:lnTo>
                    <a:pt x="89249" y="178499"/>
                  </a:lnTo>
                  <a:lnTo>
                    <a:pt x="118967" y="178499"/>
                  </a:lnTo>
                  <a:lnTo>
                    <a:pt x="118967" y="208217"/>
                  </a:lnTo>
                  <a:lnTo>
                    <a:pt x="148685" y="208217"/>
                  </a:lnTo>
                  <a:lnTo>
                    <a:pt x="148685" y="178499"/>
                  </a:lnTo>
                  <a:lnTo>
                    <a:pt x="208217" y="178499"/>
                  </a:lnTo>
                  <a:lnTo>
                    <a:pt x="208217" y="29718"/>
                  </a:lnTo>
                  <a:lnTo>
                    <a:pt x="178499" y="29718"/>
                  </a:lnTo>
                  <a:close/>
                  <a:moveTo>
                    <a:pt x="29718" y="89249"/>
                  </a:moveTo>
                  <a:lnTo>
                    <a:pt x="29718" y="59531"/>
                  </a:lnTo>
                  <a:lnTo>
                    <a:pt x="59436" y="59531"/>
                  </a:lnTo>
                  <a:lnTo>
                    <a:pt x="59436" y="89249"/>
                  </a:lnTo>
                  <a:lnTo>
                    <a:pt x="29718" y="89249"/>
                  </a:lnTo>
                  <a:close/>
                  <a:moveTo>
                    <a:pt x="148781" y="148781"/>
                  </a:moveTo>
                  <a:lnTo>
                    <a:pt x="59531" y="148781"/>
                  </a:lnTo>
                  <a:lnTo>
                    <a:pt x="59531" y="119063"/>
                  </a:lnTo>
                  <a:lnTo>
                    <a:pt x="89249" y="119063"/>
                  </a:lnTo>
                  <a:lnTo>
                    <a:pt x="89249" y="89345"/>
                  </a:lnTo>
                  <a:lnTo>
                    <a:pt x="118967" y="89345"/>
                  </a:lnTo>
                  <a:lnTo>
                    <a:pt x="118967" y="119063"/>
                  </a:lnTo>
                  <a:lnTo>
                    <a:pt x="148685" y="119063"/>
                  </a:lnTo>
                  <a:lnTo>
                    <a:pt x="148685" y="148781"/>
                  </a:lnTo>
                  <a:close/>
                  <a:moveTo>
                    <a:pt x="178499" y="89249"/>
                  </a:moveTo>
                  <a:lnTo>
                    <a:pt x="148781" y="89249"/>
                  </a:lnTo>
                  <a:lnTo>
                    <a:pt x="148781" y="59531"/>
                  </a:lnTo>
                  <a:lnTo>
                    <a:pt x="178499" y="59531"/>
                  </a:lnTo>
                  <a:lnTo>
                    <a:pt x="178499" y="8924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31"/>
            <p:cNvSpPr/>
            <p:nvPr/>
          </p:nvSpPr>
          <p:spPr>
            <a:xfrm>
              <a:off x="6972299" y="2713482"/>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5" name="Google Shape;1985;p31"/>
            <p:cNvSpPr/>
            <p:nvPr/>
          </p:nvSpPr>
          <p:spPr>
            <a:xfrm>
              <a:off x="6644830" y="2147887"/>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6" name="Google Shape;1986;p31"/>
            <p:cNvSpPr/>
            <p:nvPr/>
          </p:nvSpPr>
          <p:spPr>
            <a:xfrm>
              <a:off x="6615112" y="2177605"/>
              <a:ext cx="148780" cy="565594"/>
            </a:xfrm>
            <a:custGeom>
              <a:avLst/>
              <a:gdLst/>
              <a:ahLst/>
              <a:cxnLst/>
              <a:rect l="l" t="t" r="r" b="b"/>
              <a:pathLst>
                <a:path w="148780" h="565594" extrusionOk="0">
                  <a:moveTo>
                    <a:pt x="148780" y="29813"/>
                  </a:moveTo>
                  <a:lnTo>
                    <a:pt x="148780" y="59626"/>
                  </a:lnTo>
                  <a:lnTo>
                    <a:pt x="89249" y="59626"/>
                  </a:lnTo>
                  <a:lnTo>
                    <a:pt x="89249" y="89344"/>
                  </a:lnTo>
                  <a:lnTo>
                    <a:pt x="59531" y="89344"/>
                  </a:lnTo>
                  <a:lnTo>
                    <a:pt x="59531" y="119063"/>
                  </a:lnTo>
                  <a:lnTo>
                    <a:pt x="29718" y="119063"/>
                  </a:lnTo>
                  <a:lnTo>
                    <a:pt x="29718" y="565595"/>
                  </a:lnTo>
                  <a:lnTo>
                    <a:pt x="0" y="565595"/>
                  </a:lnTo>
                  <a:lnTo>
                    <a:pt x="0" y="29813"/>
                  </a:lnTo>
                  <a:lnTo>
                    <a:pt x="29718" y="29813"/>
                  </a:lnTo>
                  <a:lnTo>
                    <a:pt x="29718" y="0"/>
                  </a:lnTo>
                  <a:lnTo>
                    <a:pt x="119063" y="0"/>
                  </a:lnTo>
                  <a:lnTo>
                    <a:pt x="119063" y="29813"/>
                  </a:lnTo>
                  <a:lnTo>
                    <a:pt x="148780" y="2981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7" name="Google Shape;1987;p31"/>
            <p:cNvSpPr/>
            <p:nvPr/>
          </p:nvSpPr>
          <p:spPr>
            <a:xfrm>
              <a:off x="6734174" y="217760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8" name="Google Shape;1988;p31"/>
            <p:cNvSpPr/>
            <p:nvPr/>
          </p:nvSpPr>
          <p:spPr>
            <a:xfrm>
              <a:off x="7121079" y="2266950"/>
              <a:ext cx="59531" cy="505967"/>
            </a:xfrm>
            <a:custGeom>
              <a:avLst/>
              <a:gdLst/>
              <a:ahLst/>
              <a:cxnLst/>
              <a:rect l="l" t="t" r="r" b="b"/>
              <a:pathLst>
                <a:path w="59531" h="505967" extrusionOk="0">
                  <a:moveTo>
                    <a:pt x="59531" y="0"/>
                  </a:moveTo>
                  <a:lnTo>
                    <a:pt x="59531" y="505968"/>
                  </a:lnTo>
                  <a:lnTo>
                    <a:pt x="29813" y="505968"/>
                  </a:lnTo>
                  <a:lnTo>
                    <a:pt x="29813" y="29718"/>
                  </a:lnTo>
                  <a:lnTo>
                    <a:pt x="0" y="29718"/>
                  </a:lnTo>
                  <a:lnTo>
                    <a:pt x="0" y="0"/>
                  </a:lnTo>
                  <a:lnTo>
                    <a:pt x="59531"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31"/>
            <p:cNvSpPr/>
            <p:nvPr/>
          </p:nvSpPr>
          <p:spPr>
            <a:xfrm>
              <a:off x="7150893" y="223723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5145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31"/>
            <p:cNvSpPr/>
            <p:nvPr/>
          </p:nvSpPr>
          <p:spPr>
            <a:xfrm>
              <a:off x="7031830" y="2177605"/>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31"/>
            <p:cNvSpPr/>
            <p:nvPr/>
          </p:nvSpPr>
          <p:spPr>
            <a:xfrm>
              <a:off x="7031830" y="2207418"/>
              <a:ext cx="119062" cy="59531"/>
            </a:xfrm>
            <a:custGeom>
              <a:avLst/>
              <a:gdLst/>
              <a:ahLst/>
              <a:cxnLst/>
              <a:rect l="l" t="t" r="r" b="b"/>
              <a:pathLst>
                <a:path w="119062" h="59531" extrusionOk="0">
                  <a:moveTo>
                    <a:pt x="89249" y="0"/>
                  </a:moveTo>
                  <a:lnTo>
                    <a:pt x="89249" y="29813"/>
                  </a:lnTo>
                  <a:lnTo>
                    <a:pt x="119063" y="29813"/>
                  </a:lnTo>
                  <a:lnTo>
                    <a:pt x="119063" y="59531"/>
                  </a:lnTo>
                  <a:lnTo>
                    <a:pt x="59531" y="59531"/>
                  </a:lnTo>
                  <a:lnTo>
                    <a:pt x="59531" y="29813"/>
                  </a:lnTo>
                  <a:lnTo>
                    <a:pt x="0" y="29813"/>
                  </a:lnTo>
                  <a:lnTo>
                    <a:pt x="0" y="0"/>
                  </a:lnTo>
                  <a:lnTo>
                    <a:pt x="8924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31"/>
            <p:cNvSpPr/>
            <p:nvPr/>
          </p:nvSpPr>
          <p:spPr>
            <a:xfrm>
              <a:off x="7150893" y="22074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DAD0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31"/>
            <p:cNvSpPr/>
            <p:nvPr/>
          </p:nvSpPr>
          <p:spPr>
            <a:xfrm>
              <a:off x="7121080" y="22074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31"/>
            <p:cNvSpPr/>
            <p:nvPr/>
          </p:nvSpPr>
          <p:spPr>
            <a:xfrm>
              <a:off x="7002017" y="2505075"/>
              <a:ext cx="29718" cy="148780"/>
            </a:xfrm>
            <a:custGeom>
              <a:avLst/>
              <a:gdLst/>
              <a:ahLst/>
              <a:cxnLst/>
              <a:rect l="l" t="t" r="r" b="b"/>
              <a:pathLst>
                <a:path w="29718" h="148780" extrusionOk="0">
                  <a:moveTo>
                    <a:pt x="0" y="0"/>
                  </a:moveTo>
                  <a:lnTo>
                    <a:pt x="29718" y="0"/>
                  </a:lnTo>
                  <a:lnTo>
                    <a:pt x="29718" y="148781"/>
                  </a:lnTo>
                  <a:lnTo>
                    <a:pt x="0" y="1487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31"/>
            <p:cNvSpPr/>
            <p:nvPr/>
          </p:nvSpPr>
          <p:spPr>
            <a:xfrm>
              <a:off x="6763892" y="2505075"/>
              <a:ext cx="29718" cy="148780"/>
            </a:xfrm>
            <a:custGeom>
              <a:avLst/>
              <a:gdLst/>
              <a:ahLst/>
              <a:cxnLst/>
              <a:rect l="l" t="t" r="r" b="b"/>
              <a:pathLst>
                <a:path w="29718" h="148780" extrusionOk="0">
                  <a:moveTo>
                    <a:pt x="0" y="0"/>
                  </a:moveTo>
                  <a:lnTo>
                    <a:pt x="29718" y="0"/>
                  </a:lnTo>
                  <a:lnTo>
                    <a:pt x="29718" y="148781"/>
                  </a:lnTo>
                  <a:lnTo>
                    <a:pt x="0" y="1487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31"/>
            <p:cNvSpPr/>
            <p:nvPr/>
          </p:nvSpPr>
          <p:spPr>
            <a:xfrm>
              <a:off x="6853237" y="2683668"/>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31"/>
            <p:cNvSpPr/>
            <p:nvPr/>
          </p:nvSpPr>
          <p:spPr>
            <a:xfrm>
              <a:off x="6853237" y="2594419"/>
              <a:ext cx="89249" cy="29718"/>
            </a:xfrm>
            <a:custGeom>
              <a:avLst/>
              <a:gdLst/>
              <a:ahLst/>
              <a:cxnLst/>
              <a:rect l="l" t="t" r="r" b="b"/>
              <a:pathLst>
                <a:path w="89249" h="29718" extrusionOk="0">
                  <a:moveTo>
                    <a:pt x="0" y="0"/>
                  </a:moveTo>
                  <a:lnTo>
                    <a:pt x="89249" y="0"/>
                  </a:lnTo>
                  <a:lnTo>
                    <a:pt x="89249"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31"/>
            <p:cNvSpPr/>
            <p:nvPr/>
          </p:nvSpPr>
          <p:spPr>
            <a:xfrm>
              <a:off x="6882955" y="25646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31"/>
            <p:cNvSpPr/>
            <p:nvPr/>
          </p:nvSpPr>
          <p:spPr>
            <a:xfrm>
              <a:off x="6942486" y="265385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31"/>
            <p:cNvSpPr/>
            <p:nvPr/>
          </p:nvSpPr>
          <p:spPr>
            <a:xfrm>
              <a:off x="6882955" y="26538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31"/>
            <p:cNvSpPr/>
            <p:nvPr/>
          </p:nvSpPr>
          <p:spPr>
            <a:xfrm>
              <a:off x="6793705" y="265385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31"/>
            <p:cNvSpPr/>
            <p:nvPr/>
          </p:nvSpPr>
          <p:spPr>
            <a:xfrm>
              <a:off x="6942486" y="253479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31"/>
            <p:cNvSpPr/>
            <p:nvPr/>
          </p:nvSpPr>
          <p:spPr>
            <a:xfrm>
              <a:off x="6972299" y="247535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31"/>
            <p:cNvSpPr/>
            <p:nvPr/>
          </p:nvSpPr>
          <p:spPr>
            <a:xfrm>
              <a:off x="6793705" y="247535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31"/>
            <p:cNvSpPr/>
            <p:nvPr/>
          </p:nvSpPr>
          <p:spPr>
            <a:xfrm>
              <a:off x="6823423" y="2445543"/>
              <a:ext cx="148780" cy="29718"/>
            </a:xfrm>
            <a:custGeom>
              <a:avLst/>
              <a:gdLst/>
              <a:ahLst/>
              <a:cxnLst/>
              <a:rect l="l" t="t" r="r" b="b"/>
              <a:pathLst>
                <a:path w="148780" h="29718" extrusionOk="0">
                  <a:moveTo>
                    <a:pt x="0" y="0"/>
                  </a:moveTo>
                  <a:lnTo>
                    <a:pt x="148780" y="0"/>
                  </a:lnTo>
                  <a:lnTo>
                    <a:pt x="148780"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31"/>
            <p:cNvSpPr/>
            <p:nvPr/>
          </p:nvSpPr>
          <p:spPr>
            <a:xfrm>
              <a:off x="6823423" y="253479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7" name="Google Shape;2007;p31"/>
            <p:cNvSpPr/>
            <p:nvPr/>
          </p:nvSpPr>
          <p:spPr>
            <a:xfrm>
              <a:off x="6853237" y="2088356"/>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31"/>
            <p:cNvSpPr/>
            <p:nvPr/>
          </p:nvSpPr>
          <p:spPr>
            <a:xfrm>
              <a:off x="7061548" y="2118169"/>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31"/>
            <p:cNvSpPr/>
            <p:nvPr/>
          </p:nvSpPr>
          <p:spPr>
            <a:xfrm>
              <a:off x="6972299" y="1850231"/>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31"/>
            <p:cNvSpPr/>
            <p:nvPr/>
          </p:nvSpPr>
          <p:spPr>
            <a:xfrm>
              <a:off x="7002017" y="17907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31"/>
            <p:cNvSpPr/>
            <p:nvPr/>
          </p:nvSpPr>
          <p:spPr>
            <a:xfrm>
              <a:off x="6912768" y="18204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31"/>
            <p:cNvSpPr/>
            <p:nvPr/>
          </p:nvSpPr>
          <p:spPr>
            <a:xfrm>
              <a:off x="6882955" y="1880044"/>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31"/>
            <p:cNvSpPr/>
            <p:nvPr/>
          </p:nvSpPr>
          <p:spPr>
            <a:xfrm>
              <a:off x="6823423" y="18204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4" name="Google Shape;2014;p31"/>
            <p:cNvSpPr/>
            <p:nvPr/>
          </p:nvSpPr>
          <p:spPr>
            <a:xfrm>
              <a:off x="6763892" y="17907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31"/>
            <p:cNvSpPr/>
            <p:nvPr/>
          </p:nvSpPr>
          <p:spPr>
            <a:xfrm>
              <a:off x="6763892" y="1850231"/>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6" name="Google Shape;2016;p31"/>
            <p:cNvSpPr/>
            <p:nvPr/>
          </p:nvSpPr>
          <p:spPr>
            <a:xfrm>
              <a:off x="6734555" y="1760791"/>
              <a:ext cx="327279" cy="148875"/>
            </a:xfrm>
            <a:custGeom>
              <a:avLst/>
              <a:gdLst/>
              <a:ahLst/>
              <a:cxnLst/>
              <a:rect l="l" t="t" r="r" b="b"/>
              <a:pathLst>
                <a:path w="327279" h="148875" extrusionOk="0">
                  <a:moveTo>
                    <a:pt x="297275" y="190"/>
                  </a:moveTo>
                  <a:lnTo>
                    <a:pt x="297275" y="59722"/>
                  </a:lnTo>
                  <a:lnTo>
                    <a:pt x="267557" y="59722"/>
                  </a:lnTo>
                  <a:lnTo>
                    <a:pt x="267557" y="30004"/>
                  </a:lnTo>
                  <a:lnTo>
                    <a:pt x="237839" y="30004"/>
                  </a:lnTo>
                  <a:lnTo>
                    <a:pt x="237839" y="59722"/>
                  </a:lnTo>
                  <a:lnTo>
                    <a:pt x="208121" y="59722"/>
                  </a:lnTo>
                  <a:lnTo>
                    <a:pt x="208121" y="89440"/>
                  </a:lnTo>
                  <a:lnTo>
                    <a:pt x="178403" y="89440"/>
                  </a:lnTo>
                  <a:lnTo>
                    <a:pt x="178403" y="59722"/>
                  </a:lnTo>
                  <a:lnTo>
                    <a:pt x="118872" y="59722"/>
                  </a:lnTo>
                  <a:lnTo>
                    <a:pt x="118872" y="89440"/>
                  </a:lnTo>
                  <a:lnTo>
                    <a:pt x="89154" y="89440"/>
                  </a:lnTo>
                  <a:lnTo>
                    <a:pt x="89154" y="29908"/>
                  </a:lnTo>
                  <a:lnTo>
                    <a:pt x="59436" y="29908"/>
                  </a:lnTo>
                  <a:lnTo>
                    <a:pt x="59436" y="59627"/>
                  </a:lnTo>
                  <a:lnTo>
                    <a:pt x="29718" y="59627"/>
                  </a:lnTo>
                  <a:lnTo>
                    <a:pt x="29718" y="95"/>
                  </a:lnTo>
                  <a:lnTo>
                    <a:pt x="0" y="95"/>
                  </a:lnTo>
                  <a:lnTo>
                    <a:pt x="0" y="89440"/>
                  </a:lnTo>
                  <a:lnTo>
                    <a:pt x="59531" y="89440"/>
                  </a:lnTo>
                  <a:lnTo>
                    <a:pt x="59531" y="119158"/>
                  </a:lnTo>
                  <a:lnTo>
                    <a:pt x="29813" y="119158"/>
                  </a:lnTo>
                  <a:lnTo>
                    <a:pt x="29813" y="148876"/>
                  </a:lnTo>
                  <a:lnTo>
                    <a:pt x="89345" y="148876"/>
                  </a:lnTo>
                  <a:lnTo>
                    <a:pt x="89345" y="119158"/>
                  </a:lnTo>
                  <a:lnTo>
                    <a:pt x="119063" y="119158"/>
                  </a:lnTo>
                  <a:lnTo>
                    <a:pt x="119063" y="148876"/>
                  </a:lnTo>
                  <a:lnTo>
                    <a:pt x="148781" y="148876"/>
                  </a:lnTo>
                  <a:lnTo>
                    <a:pt x="148781" y="119158"/>
                  </a:lnTo>
                  <a:lnTo>
                    <a:pt x="178499" y="119158"/>
                  </a:lnTo>
                  <a:lnTo>
                    <a:pt x="178499" y="148876"/>
                  </a:lnTo>
                  <a:lnTo>
                    <a:pt x="297561" y="148876"/>
                  </a:lnTo>
                  <a:lnTo>
                    <a:pt x="297561" y="89344"/>
                  </a:lnTo>
                  <a:lnTo>
                    <a:pt x="327279" y="89344"/>
                  </a:lnTo>
                  <a:lnTo>
                    <a:pt x="327279" y="0"/>
                  </a:lnTo>
                  <a:lnTo>
                    <a:pt x="297561" y="0"/>
                  </a:lnTo>
                  <a:close/>
                  <a:moveTo>
                    <a:pt x="267557" y="119253"/>
                  </a:moveTo>
                  <a:lnTo>
                    <a:pt x="237839" y="119253"/>
                  </a:lnTo>
                  <a:lnTo>
                    <a:pt x="237839" y="89535"/>
                  </a:lnTo>
                  <a:lnTo>
                    <a:pt x="267557" y="89535"/>
                  </a:lnTo>
                  <a:lnTo>
                    <a:pt x="267557" y="11925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7" name="Google Shape;2017;p31"/>
            <p:cNvSpPr/>
            <p:nvPr/>
          </p:nvSpPr>
          <p:spPr>
            <a:xfrm>
              <a:off x="6823423" y="1880044"/>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8" name="Google Shape;2018;p31"/>
            <p:cNvSpPr/>
            <p:nvPr/>
          </p:nvSpPr>
          <p:spPr>
            <a:xfrm>
              <a:off x="6853237" y="214788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31"/>
            <p:cNvSpPr/>
            <p:nvPr/>
          </p:nvSpPr>
          <p:spPr>
            <a:xfrm>
              <a:off x="6882955" y="2118169"/>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0" name="Google Shape;2020;p31"/>
            <p:cNvSpPr/>
            <p:nvPr/>
          </p:nvSpPr>
          <p:spPr>
            <a:xfrm>
              <a:off x="6793705" y="2058543"/>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1" name="Google Shape;2021;p31"/>
            <p:cNvSpPr/>
            <p:nvPr/>
          </p:nvSpPr>
          <p:spPr>
            <a:xfrm>
              <a:off x="6823423" y="2118169"/>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31"/>
            <p:cNvSpPr/>
            <p:nvPr/>
          </p:nvSpPr>
          <p:spPr>
            <a:xfrm>
              <a:off x="6972299" y="2118169"/>
              <a:ext cx="59531" cy="59531"/>
            </a:xfrm>
            <a:custGeom>
              <a:avLst/>
              <a:gdLst/>
              <a:ahLst/>
              <a:cxnLst/>
              <a:rect l="l" t="t" r="r" b="b"/>
              <a:pathLst>
                <a:path w="59531" h="59531" extrusionOk="0">
                  <a:moveTo>
                    <a:pt x="0" y="0"/>
                  </a:moveTo>
                  <a:lnTo>
                    <a:pt x="59531" y="0"/>
                  </a:lnTo>
                  <a:lnTo>
                    <a:pt x="59531"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31"/>
            <p:cNvSpPr/>
            <p:nvPr/>
          </p:nvSpPr>
          <p:spPr>
            <a:xfrm>
              <a:off x="6972299" y="217760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31"/>
            <p:cNvSpPr/>
            <p:nvPr/>
          </p:nvSpPr>
          <p:spPr>
            <a:xfrm>
              <a:off x="6675024" y="1969388"/>
              <a:ext cx="476154" cy="237934"/>
            </a:xfrm>
            <a:custGeom>
              <a:avLst/>
              <a:gdLst/>
              <a:ahLst/>
              <a:cxnLst/>
              <a:rect l="l" t="t" r="r" b="b"/>
              <a:pathLst>
                <a:path w="476154" h="237934" extrusionOk="0">
                  <a:moveTo>
                    <a:pt x="446056" y="178499"/>
                  </a:moveTo>
                  <a:lnTo>
                    <a:pt x="446056" y="148781"/>
                  </a:lnTo>
                  <a:lnTo>
                    <a:pt x="416338" y="148781"/>
                  </a:lnTo>
                  <a:lnTo>
                    <a:pt x="416338" y="178499"/>
                  </a:lnTo>
                  <a:lnTo>
                    <a:pt x="386620" y="178499"/>
                  </a:lnTo>
                  <a:lnTo>
                    <a:pt x="386620" y="148781"/>
                  </a:lnTo>
                  <a:lnTo>
                    <a:pt x="416338" y="148781"/>
                  </a:lnTo>
                  <a:lnTo>
                    <a:pt x="416338" y="119063"/>
                  </a:lnTo>
                  <a:lnTo>
                    <a:pt x="386620" y="119063"/>
                  </a:lnTo>
                  <a:lnTo>
                    <a:pt x="386620" y="89345"/>
                  </a:lnTo>
                  <a:lnTo>
                    <a:pt x="356902" y="89345"/>
                  </a:lnTo>
                  <a:lnTo>
                    <a:pt x="356902" y="0"/>
                  </a:lnTo>
                  <a:lnTo>
                    <a:pt x="327184" y="0"/>
                  </a:lnTo>
                  <a:lnTo>
                    <a:pt x="327184" y="29718"/>
                  </a:lnTo>
                  <a:lnTo>
                    <a:pt x="118872" y="29718"/>
                  </a:lnTo>
                  <a:lnTo>
                    <a:pt x="118872" y="0"/>
                  </a:lnTo>
                  <a:lnTo>
                    <a:pt x="89154" y="0"/>
                  </a:lnTo>
                  <a:lnTo>
                    <a:pt x="89154" y="89345"/>
                  </a:lnTo>
                  <a:lnTo>
                    <a:pt x="59436" y="89345"/>
                  </a:lnTo>
                  <a:lnTo>
                    <a:pt x="59436" y="119063"/>
                  </a:lnTo>
                  <a:lnTo>
                    <a:pt x="29718" y="119063"/>
                  </a:lnTo>
                  <a:lnTo>
                    <a:pt x="29718" y="148781"/>
                  </a:lnTo>
                  <a:lnTo>
                    <a:pt x="0" y="148781"/>
                  </a:lnTo>
                  <a:lnTo>
                    <a:pt x="0" y="178499"/>
                  </a:lnTo>
                  <a:lnTo>
                    <a:pt x="59531" y="178499"/>
                  </a:lnTo>
                  <a:lnTo>
                    <a:pt x="59531" y="208217"/>
                  </a:lnTo>
                  <a:lnTo>
                    <a:pt x="119063" y="208217"/>
                  </a:lnTo>
                  <a:lnTo>
                    <a:pt x="119063" y="237935"/>
                  </a:lnTo>
                  <a:lnTo>
                    <a:pt x="297656" y="237935"/>
                  </a:lnTo>
                  <a:lnTo>
                    <a:pt x="297656" y="118872"/>
                  </a:lnTo>
                  <a:lnTo>
                    <a:pt x="357188" y="118872"/>
                  </a:lnTo>
                  <a:lnTo>
                    <a:pt x="357188" y="208217"/>
                  </a:lnTo>
                  <a:lnTo>
                    <a:pt x="446437" y="208217"/>
                  </a:lnTo>
                  <a:lnTo>
                    <a:pt x="446437" y="237935"/>
                  </a:lnTo>
                  <a:lnTo>
                    <a:pt x="476155" y="237935"/>
                  </a:lnTo>
                  <a:lnTo>
                    <a:pt x="476155" y="178403"/>
                  </a:lnTo>
                  <a:lnTo>
                    <a:pt x="446437" y="178403"/>
                  </a:lnTo>
                  <a:close/>
                  <a:moveTo>
                    <a:pt x="118682" y="89154"/>
                  </a:moveTo>
                  <a:lnTo>
                    <a:pt x="148400" y="89154"/>
                  </a:lnTo>
                  <a:lnTo>
                    <a:pt x="148400" y="118872"/>
                  </a:lnTo>
                  <a:lnTo>
                    <a:pt x="118682" y="118872"/>
                  </a:lnTo>
                  <a:lnTo>
                    <a:pt x="118682" y="89154"/>
                  </a:lnTo>
                  <a:close/>
                  <a:moveTo>
                    <a:pt x="237744" y="178499"/>
                  </a:moveTo>
                  <a:lnTo>
                    <a:pt x="208026" y="178499"/>
                  </a:lnTo>
                  <a:lnTo>
                    <a:pt x="208026" y="208217"/>
                  </a:lnTo>
                  <a:lnTo>
                    <a:pt x="178308" y="208217"/>
                  </a:lnTo>
                  <a:lnTo>
                    <a:pt x="178308" y="178499"/>
                  </a:lnTo>
                  <a:lnTo>
                    <a:pt x="148590" y="178499"/>
                  </a:lnTo>
                  <a:lnTo>
                    <a:pt x="148590" y="148781"/>
                  </a:lnTo>
                  <a:lnTo>
                    <a:pt x="178308" y="148781"/>
                  </a:lnTo>
                  <a:lnTo>
                    <a:pt x="178308" y="119063"/>
                  </a:lnTo>
                  <a:lnTo>
                    <a:pt x="208026" y="119063"/>
                  </a:lnTo>
                  <a:lnTo>
                    <a:pt x="208026" y="148781"/>
                  </a:lnTo>
                  <a:lnTo>
                    <a:pt x="237744" y="148781"/>
                  </a:lnTo>
                  <a:lnTo>
                    <a:pt x="237744" y="17849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31"/>
            <p:cNvSpPr/>
            <p:nvPr/>
          </p:nvSpPr>
          <p:spPr>
            <a:xfrm>
              <a:off x="6853237" y="2118169"/>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31"/>
            <p:cNvSpPr/>
            <p:nvPr/>
          </p:nvSpPr>
          <p:spPr>
            <a:xfrm>
              <a:off x="6972299" y="2088356"/>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7" name="Google Shape;2027;p31"/>
            <p:cNvSpPr/>
            <p:nvPr/>
          </p:nvSpPr>
          <p:spPr>
            <a:xfrm>
              <a:off x="7210424" y="26836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31"/>
            <p:cNvSpPr/>
            <p:nvPr/>
          </p:nvSpPr>
          <p:spPr>
            <a:xfrm>
              <a:off x="7269955" y="271348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31"/>
            <p:cNvSpPr/>
            <p:nvPr/>
          </p:nvSpPr>
          <p:spPr>
            <a:xfrm>
              <a:off x="7180611" y="2772918"/>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31"/>
            <p:cNvSpPr/>
            <p:nvPr/>
          </p:nvSpPr>
          <p:spPr>
            <a:xfrm>
              <a:off x="7269955" y="250507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31"/>
            <p:cNvSpPr/>
            <p:nvPr/>
          </p:nvSpPr>
          <p:spPr>
            <a:xfrm>
              <a:off x="7359205" y="2772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31"/>
            <p:cNvSpPr/>
            <p:nvPr/>
          </p:nvSpPr>
          <p:spPr>
            <a:xfrm>
              <a:off x="7329487" y="26836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31"/>
            <p:cNvSpPr/>
            <p:nvPr/>
          </p:nvSpPr>
          <p:spPr>
            <a:xfrm>
              <a:off x="6853237" y="26538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31"/>
            <p:cNvSpPr/>
            <p:nvPr/>
          </p:nvSpPr>
          <p:spPr>
            <a:xfrm>
              <a:off x="6972299" y="26241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31"/>
            <p:cNvSpPr/>
            <p:nvPr/>
          </p:nvSpPr>
          <p:spPr>
            <a:xfrm>
              <a:off x="6882955" y="259441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31"/>
            <p:cNvSpPr/>
            <p:nvPr/>
          </p:nvSpPr>
          <p:spPr>
            <a:xfrm>
              <a:off x="6942486" y="25646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31"/>
            <p:cNvSpPr/>
            <p:nvPr/>
          </p:nvSpPr>
          <p:spPr>
            <a:xfrm>
              <a:off x="6823423" y="256460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31"/>
            <p:cNvSpPr/>
            <p:nvPr/>
          </p:nvSpPr>
          <p:spPr>
            <a:xfrm>
              <a:off x="6793705" y="2624137"/>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31"/>
            <p:cNvSpPr/>
            <p:nvPr/>
          </p:nvSpPr>
          <p:spPr>
            <a:xfrm>
              <a:off x="6912768" y="265385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1"/>
            <p:cNvSpPr/>
            <p:nvPr/>
          </p:nvSpPr>
          <p:spPr>
            <a:xfrm>
              <a:off x="6734174" y="2683668"/>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1"/>
            <p:cNvSpPr/>
            <p:nvPr/>
          </p:nvSpPr>
          <p:spPr>
            <a:xfrm>
              <a:off x="6942486" y="2683668"/>
              <a:ext cx="119062" cy="29718"/>
            </a:xfrm>
            <a:custGeom>
              <a:avLst/>
              <a:gdLst/>
              <a:ahLst/>
              <a:cxnLst/>
              <a:rect l="l" t="t" r="r" b="b"/>
              <a:pathLst>
                <a:path w="119062" h="29718" extrusionOk="0">
                  <a:moveTo>
                    <a:pt x="0" y="0"/>
                  </a:moveTo>
                  <a:lnTo>
                    <a:pt x="119062" y="0"/>
                  </a:lnTo>
                  <a:lnTo>
                    <a:pt x="119062"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1"/>
            <p:cNvSpPr/>
            <p:nvPr/>
          </p:nvSpPr>
          <p:spPr>
            <a:xfrm>
              <a:off x="6823423" y="2713482"/>
              <a:ext cx="148780" cy="29718"/>
            </a:xfrm>
            <a:custGeom>
              <a:avLst/>
              <a:gdLst/>
              <a:ahLst/>
              <a:cxnLst/>
              <a:rect l="l" t="t" r="r" b="b"/>
              <a:pathLst>
                <a:path w="148780" h="29718" extrusionOk="0">
                  <a:moveTo>
                    <a:pt x="0" y="0"/>
                  </a:moveTo>
                  <a:lnTo>
                    <a:pt x="148780" y="0"/>
                  </a:lnTo>
                  <a:lnTo>
                    <a:pt x="148780"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3" name="Google Shape;2043;p31"/>
            <p:cNvSpPr/>
            <p:nvPr/>
          </p:nvSpPr>
          <p:spPr>
            <a:xfrm>
              <a:off x="6763892" y="283254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31"/>
            <p:cNvSpPr/>
            <p:nvPr/>
          </p:nvSpPr>
          <p:spPr>
            <a:xfrm>
              <a:off x="7061548" y="28027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5" name="Google Shape;2045;p31"/>
            <p:cNvSpPr/>
            <p:nvPr/>
          </p:nvSpPr>
          <p:spPr>
            <a:xfrm>
              <a:off x="6644830" y="2772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1"/>
            <p:cNvSpPr/>
            <p:nvPr/>
          </p:nvSpPr>
          <p:spPr>
            <a:xfrm>
              <a:off x="6793705" y="17907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1"/>
            <p:cNvSpPr/>
            <p:nvPr/>
          </p:nvSpPr>
          <p:spPr>
            <a:xfrm>
              <a:off x="6823423" y="1850231"/>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1"/>
            <p:cNvSpPr/>
            <p:nvPr/>
          </p:nvSpPr>
          <p:spPr>
            <a:xfrm>
              <a:off x="6882955" y="18204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1"/>
            <p:cNvSpPr/>
            <p:nvPr/>
          </p:nvSpPr>
          <p:spPr>
            <a:xfrm>
              <a:off x="7002017" y="18204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1"/>
            <p:cNvSpPr/>
            <p:nvPr/>
          </p:nvSpPr>
          <p:spPr>
            <a:xfrm>
              <a:off x="6882955" y="1909762"/>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1"/>
            <p:cNvSpPr/>
            <p:nvPr/>
          </p:nvSpPr>
          <p:spPr>
            <a:xfrm>
              <a:off x="6853237" y="1939480"/>
              <a:ext cx="59531" cy="29717"/>
            </a:xfrm>
            <a:custGeom>
              <a:avLst/>
              <a:gdLst/>
              <a:ahLst/>
              <a:cxnLst/>
              <a:rect l="l" t="t" r="r" b="b"/>
              <a:pathLst>
                <a:path w="59531" h="29717" extrusionOk="0">
                  <a:moveTo>
                    <a:pt x="0" y="0"/>
                  </a:moveTo>
                  <a:lnTo>
                    <a:pt x="59531" y="0"/>
                  </a:lnTo>
                  <a:lnTo>
                    <a:pt x="59531"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1"/>
            <p:cNvSpPr/>
            <p:nvPr/>
          </p:nvSpPr>
          <p:spPr>
            <a:xfrm>
              <a:off x="6793705" y="1939480"/>
              <a:ext cx="29718" cy="29717"/>
            </a:xfrm>
            <a:custGeom>
              <a:avLst/>
              <a:gdLst/>
              <a:ahLst/>
              <a:cxnLst/>
              <a:rect l="l" t="t" r="r" b="b"/>
              <a:pathLst>
                <a:path w="29718" h="29717"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1"/>
            <p:cNvSpPr/>
            <p:nvPr/>
          </p:nvSpPr>
          <p:spPr>
            <a:xfrm>
              <a:off x="6644830" y="22074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1"/>
            <p:cNvSpPr/>
            <p:nvPr/>
          </p:nvSpPr>
          <p:spPr>
            <a:xfrm>
              <a:off x="7150893" y="223723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1"/>
            <p:cNvSpPr/>
            <p:nvPr/>
          </p:nvSpPr>
          <p:spPr>
            <a:xfrm>
              <a:off x="7150893" y="2386012"/>
              <a:ext cx="29718" cy="89344"/>
            </a:xfrm>
            <a:custGeom>
              <a:avLst/>
              <a:gdLst/>
              <a:ahLst/>
              <a:cxnLst/>
              <a:rect l="l" t="t" r="r" b="b"/>
              <a:pathLst>
                <a:path w="29718" h="89344" extrusionOk="0">
                  <a:moveTo>
                    <a:pt x="0" y="0"/>
                  </a:moveTo>
                  <a:lnTo>
                    <a:pt x="29718" y="0"/>
                  </a:lnTo>
                  <a:lnTo>
                    <a:pt x="29718" y="89344"/>
                  </a:lnTo>
                  <a:lnTo>
                    <a:pt x="0" y="8934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1"/>
            <p:cNvSpPr/>
            <p:nvPr/>
          </p:nvSpPr>
          <p:spPr>
            <a:xfrm>
              <a:off x="7150893" y="22074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1"/>
            <p:cNvSpPr/>
            <p:nvPr/>
          </p:nvSpPr>
          <p:spPr>
            <a:xfrm>
              <a:off x="7061548" y="22669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1"/>
            <p:cNvSpPr/>
            <p:nvPr/>
          </p:nvSpPr>
          <p:spPr>
            <a:xfrm>
              <a:off x="6704361" y="27432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1"/>
            <p:cNvSpPr/>
            <p:nvPr/>
          </p:nvSpPr>
          <p:spPr>
            <a:xfrm>
              <a:off x="7002017" y="223723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1"/>
            <p:cNvSpPr/>
            <p:nvPr/>
          </p:nvSpPr>
          <p:spPr>
            <a:xfrm>
              <a:off x="7061548" y="274320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1"/>
            <p:cNvSpPr/>
            <p:nvPr/>
          </p:nvSpPr>
          <p:spPr>
            <a:xfrm>
              <a:off x="6763892" y="223723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1"/>
            <p:cNvSpPr/>
            <p:nvPr/>
          </p:nvSpPr>
          <p:spPr>
            <a:xfrm>
              <a:off x="6704361" y="22669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1"/>
            <p:cNvSpPr/>
            <p:nvPr/>
          </p:nvSpPr>
          <p:spPr>
            <a:xfrm>
              <a:off x="6972299" y="27729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1"/>
            <p:cNvSpPr/>
            <p:nvPr/>
          </p:nvSpPr>
          <p:spPr>
            <a:xfrm rot="-5400000">
              <a:off x="6793705" y="17311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1"/>
            <p:cNvSpPr/>
            <p:nvPr/>
          </p:nvSpPr>
          <p:spPr>
            <a:xfrm rot="-5400000">
              <a:off x="6942581" y="176098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6" name="Google Shape;2066;p31"/>
            <p:cNvSpPr/>
            <p:nvPr/>
          </p:nvSpPr>
          <p:spPr>
            <a:xfrm rot="-5400000">
              <a:off x="6853237" y="176098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7" name="Google Shape;2067;p31"/>
            <p:cNvSpPr/>
            <p:nvPr/>
          </p:nvSpPr>
          <p:spPr>
            <a:xfrm rot="-5400000">
              <a:off x="7002017" y="173126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68" name="Google Shape;2068;p31"/>
          <p:cNvGrpSpPr/>
          <p:nvPr/>
        </p:nvGrpSpPr>
        <p:grpSpPr>
          <a:xfrm>
            <a:off x="7677357" y="3412860"/>
            <a:ext cx="515123" cy="1184839"/>
            <a:chOff x="4873846" y="3904107"/>
            <a:chExt cx="595312" cy="1369123"/>
          </a:xfrm>
        </p:grpSpPr>
        <p:sp>
          <p:nvSpPr>
            <p:cNvPr id="2069" name="Google Shape;2069;p31"/>
            <p:cNvSpPr/>
            <p:nvPr/>
          </p:nvSpPr>
          <p:spPr>
            <a:xfrm>
              <a:off x="4873846" y="3933825"/>
              <a:ext cx="595312" cy="1339405"/>
            </a:xfrm>
            <a:custGeom>
              <a:avLst/>
              <a:gdLst/>
              <a:ahLst/>
              <a:cxnLst/>
              <a:rect l="l" t="t" r="r" b="b"/>
              <a:pathLst>
                <a:path w="595312" h="1339405" extrusionOk="0">
                  <a:moveTo>
                    <a:pt x="565499" y="238125"/>
                  </a:moveTo>
                  <a:lnTo>
                    <a:pt x="535781" y="238125"/>
                  </a:lnTo>
                  <a:lnTo>
                    <a:pt x="535781" y="208407"/>
                  </a:lnTo>
                  <a:lnTo>
                    <a:pt x="505968" y="208407"/>
                  </a:lnTo>
                  <a:lnTo>
                    <a:pt x="505968" y="178594"/>
                  </a:lnTo>
                  <a:lnTo>
                    <a:pt x="446437" y="178594"/>
                  </a:lnTo>
                  <a:lnTo>
                    <a:pt x="446437" y="119063"/>
                  </a:lnTo>
                  <a:lnTo>
                    <a:pt x="416719" y="119063"/>
                  </a:lnTo>
                  <a:lnTo>
                    <a:pt x="416719" y="178594"/>
                  </a:lnTo>
                  <a:lnTo>
                    <a:pt x="357187" y="178594"/>
                  </a:lnTo>
                  <a:lnTo>
                    <a:pt x="327374" y="178594"/>
                  </a:lnTo>
                  <a:lnTo>
                    <a:pt x="327374" y="148780"/>
                  </a:lnTo>
                  <a:lnTo>
                    <a:pt x="297656" y="148780"/>
                  </a:lnTo>
                  <a:lnTo>
                    <a:pt x="297656" y="89345"/>
                  </a:lnTo>
                  <a:lnTo>
                    <a:pt x="267843" y="89345"/>
                  </a:lnTo>
                  <a:lnTo>
                    <a:pt x="267843" y="59531"/>
                  </a:lnTo>
                  <a:lnTo>
                    <a:pt x="238125" y="59531"/>
                  </a:lnTo>
                  <a:lnTo>
                    <a:pt x="238125" y="29718"/>
                  </a:lnTo>
                  <a:lnTo>
                    <a:pt x="208312" y="29718"/>
                  </a:lnTo>
                  <a:lnTo>
                    <a:pt x="208312" y="0"/>
                  </a:lnTo>
                  <a:lnTo>
                    <a:pt x="178594" y="0"/>
                  </a:lnTo>
                  <a:lnTo>
                    <a:pt x="178594" y="29718"/>
                  </a:lnTo>
                  <a:lnTo>
                    <a:pt x="119063" y="29718"/>
                  </a:lnTo>
                  <a:lnTo>
                    <a:pt x="119063" y="59531"/>
                  </a:lnTo>
                  <a:lnTo>
                    <a:pt x="89249" y="59531"/>
                  </a:lnTo>
                  <a:lnTo>
                    <a:pt x="89249" y="89345"/>
                  </a:lnTo>
                  <a:lnTo>
                    <a:pt x="59531" y="89345"/>
                  </a:lnTo>
                  <a:lnTo>
                    <a:pt x="59531" y="119063"/>
                  </a:lnTo>
                  <a:lnTo>
                    <a:pt x="59531" y="148780"/>
                  </a:lnTo>
                  <a:lnTo>
                    <a:pt x="29718" y="148780"/>
                  </a:lnTo>
                  <a:lnTo>
                    <a:pt x="29718" y="178594"/>
                  </a:lnTo>
                  <a:lnTo>
                    <a:pt x="0" y="178594"/>
                  </a:lnTo>
                  <a:lnTo>
                    <a:pt x="0" y="208407"/>
                  </a:lnTo>
                  <a:lnTo>
                    <a:pt x="0" y="297656"/>
                  </a:lnTo>
                  <a:lnTo>
                    <a:pt x="0" y="1250156"/>
                  </a:lnTo>
                  <a:lnTo>
                    <a:pt x="29718" y="1250156"/>
                  </a:lnTo>
                  <a:lnTo>
                    <a:pt x="29718" y="1279970"/>
                  </a:lnTo>
                  <a:lnTo>
                    <a:pt x="59531" y="1279970"/>
                  </a:lnTo>
                  <a:lnTo>
                    <a:pt x="59531" y="1309688"/>
                  </a:lnTo>
                  <a:lnTo>
                    <a:pt x="89249" y="1309688"/>
                  </a:lnTo>
                  <a:lnTo>
                    <a:pt x="89249" y="1339406"/>
                  </a:lnTo>
                  <a:lnTo>
                    <a:pt x="267843" y="1339406"/>
                  </a:lnTo>
                  <a:lnTo>
                    <a:pt x="267843" y="1309688"/>
                  </a:lnTo>
                  <a:lnTo>
                    <a:pt x="297656" y="1309688"/>
                  </a:lnTo>
                  <a:lnTo>
                    <a:pt x="297656" y="1279970"/>
                  </a:lnTo>
                  <a:lnTo>
                    <a:pt x="327374" y="1279970"/>
                  </a:lnTo>
                  <a:lnTo>
                    <a:pt x="327374" y="1250156"/>
                  </a:lnTo>
                  <a:lnTo>
                    <a:pt x="357187" y="1250156"/>
                  </a:lnTo>
                  <a:lnTo>
                    <a:pt x="357187" y="535781"/>
                  </a:lnTo>
                  <a:lnTo>
                    <a:pt x="565499" y="535781"/>
                  </a:lnTo>
                  <a:lnTo>
                    <a:pt x="565499" y="505968"/>
                  </a:lnTo>
                  <a:lnTo>
                    <a:pt x="595313" y="505968"/>
                  </a:lnTo>
                  <a:lnTo>
                    <a:pt x="595313" y="297656"/>
                  </a:lnTo>
                  <a:lnTo>
                    <a:pt x="565499" y="297656"/>
                  </a:lnTo>
                  <a:lnTo>
                    <a:pt x="565499" y="238125"/>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1"/>
            <p:cNvSpPr/>
            <p:nvPr/>
          </p:nvSpPr>
          <p:spPr>
            <a:xfrm>
              <a:off x="5260752" y="3993356"/>
              <a:ext cx="29717" cy="59531"/>
            </a:xfrm>
            <a:custGeom>
              <a:avLst/>
              <a:gdLst/>
              <a:ahLst/>
              <a:cxnLst/>
              <a:rect l="l" t="t" r="r" b="b"/>
              <a:pathLst>
                <a:path w="29717" h="59531" extrusionOk="0">
                  <a:moveTo>
                    <a:pt x="0" y="0"/>
                  </a:moveTo>
                  <a:lnTo>
                    <a:pt x="29718" y="0"/>
                  </a:lnTo>
                  <a:lnTo>
                    <a:pt x="29718" y="59531"/>
                  </a:lnTo>
                  <a:lnTo>
                    <a:pt x="0" y="59531"/>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1"/>
            <p:cNvSpPr/>
            <p:nvPr/>
          </p:nvSpPr>
          <p:spPr>
            <a:xfrm>
              <a:off x="5171503" y="3933825"/>
              <a:ext cx="59531" cy="29718"/>
            </a:xfrm>
            <a:custGeom>
              <a:avLst/>
              <a:gdLst/>
              <a:ahLst/>
              <a:cxnLst/>
              <a:rect l="l" t="t" r="r" b="b"/>
              <a:pathLst>
                <a:path w="59531" h="29718" extrusionOk="0">
                  <a:moveTo>
                    <a:pt x="0" y="0"/>
                  </a:moveTo>
                  <a:lnTo>
                    <a:pt x="59531" y="0"/>
                  </a:lnTo>
                  <a:lnTo>
                    <a:pt x="59531" y="29718"/>
                  </a:lnTo>
                  <a:lnTo>
                    <a:pt x="0" y="29718"/>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2" name="Google Shape;2072;p31"/>
            <p:cNvSpPr/>
            <p:nvPr/>
          </p:nvSpPr>
          <p:spPr>
            <a:xfrm>
              <a:off x="5082158" y="3904107"/>
              <a:ext cx="89344" cy="29718"/>
            </a:xfrm>
            <a:custGeom>
              <a:avLst/>
              <a:gdLst/>
              <a:ahLst/>
              <a:cxnLst/>
              <a:rect l="l" t="t" r="r" b="b"/>
              <a:pathLst>
                <a:path w="89344" h="29718" extrusionOk="0">
                  <a:moveTo>
                    <a:pt x="0" y="0"/>
                  </a:moveTo>
                  <a:lnTo>
                    <a:pt x="89345" y="0"/>
                  </a:lnTo>
                  <a:lnTo>
                    <a:pt x="89345" y="29718"/>
                  </a:lnTo>
                  <a:lnTo>
                    <a:pt x="0" y="29718"/>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3" name="Google Shape;2073;p31"/>
            <p:cNvSpPr/>
            <p:nvPr/>
          </p:nvSpPr>
          <p:spPr>
            <a:xfrm>
              <a:off x="5231034" y="3963543"/>
              <a:ext cx="29717" cy="29718"/>
            </a:xfrm>
            <a:custGeom>
              <a:avLst/>
              <a:gdLst/>
              <a:ahLst/>
              <a:cxnLst/>
              <a:rect l="l" t="t" r="r" b="b"/>
              <a:pathLst>
                <a:path w="29717" h="29718" extrusionOk="0">
                  <a:moveTo>
                    <a:pt x="0" y="0"/>
                  </a:moveTo>
                  <a:lnTo>
                    <a:pt x="29718" y="0"/>
                  </a:lnTo>
                  <a:lnTo>
                    <a:pt x="29718" y="29718"/>
                  </a:lnTo>
                  <a:lnTo>
                    <a:pt x="0" y="29718"/>
                  </a:lnTo>
                  <a:close/>
                </a:path>
              </a:pathLst>
            </a:custGeom>
            <a:noFill/>
            <a:ln w="5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74" name="Google Shape;2074;p31"/>
            <p:cNvGrpSpPr/>
            <p:nvPr/>
          </p:nvGrpSpPr>
          <p:grpSpPr>
            <a:xfrm>
              <a:off x="4873846" y="3904107"/>
              <a:ext cx="595218" cy="1369123"/>
              <a:chOff x="4873846" y="3904107"/>
              <a:chExt cx="595218" cy="1369123"/>
            </a:xfrm>
          </p:grpSpPr>
          <p:sp>
            <p:nvSpPr>
              <p:cNvPr id="2075" name="Google Shape;2075;p31"/>
              <p:cNvSpPr/>
              <p:nvPr/>
            </p:nvSpPr>
            <p:spPr>
              <a:xfrm>
                <a:off x="5409628" y="417195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6" name="Google Shape;2076;p31"/>
              <p:cNvSpPr/>
              <p:nvPr/>
            </p:nvSpPr>
            <p:spPr>
              <a:xfrm>
                <a:off x="5439346" y="4231481"/>
                <a:ext cx="29718" cy="208406"/>
              </a:xfrm>
              <a:custGeom>
                <a:avLst/>
                <a:gdLst/>
                <a:ahLst/>
                <a:cxnLst/>
                <a:rect l="l" t="t" r="r" b="b"/>
                <a:pathLst>
                  <a:path w="29718" h="208406" extrusionOk="0">
                    <a:moveTo>
                      <a:pt x="0" y="0"/>
                    </a:moveTo>
                    <a:lnTo>
                      <a:pt x="29718" y="0"/>
                    </a:lnTo>
                    <a:lnTo>
                      <a:pt x="29718" y="208407"/>
                    </a:lnTo>
                    <a:lnTo>
                      <a:pt x="0" y="20840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7" name="Google Shape;2077;p31"/>
              <p:cNvSpPr/>
              <p:nvPr/>
            </p:nvSpPr>
            <p:spPr>
              <a:xfrm>
                <a:off x="5231034" y="4439793"/>
                <a:ext cx="208406" cy="29718"/>
              </a:xfrm>
              <a:custGeom>
                <a:avLst/>
                <a:gdLst/>
                <a:ahLst/>
                <a:cxnLst/>
                <a:rect l="l" t="t" r="r" b="b"/>
                <a:pathLst>
                  <a:path w="208406" h="29718" extrusionOk="0">
                    <a:moveTo>
                      <a:pt x="0" y="0"/>
                    </a:moveTo>
                    <a:lnTo>
                      <a:pt x="208407" y="0"/>
                    </a:lnTo>
                    <a:lnTo>
                      <a:pt x="208407"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8" name="Google Shape;2078;p31"/>
              <p:cNvSpPr/>
              <p:nvPr/>
            </p:nvSpPr>
            <p:spPr>
              <a:xfrm>
                <a:off x="5379814" y="414223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1"/>
              <p:cNvSpPr/>
              <p:nvPr/>
            </p:nvSpPr>
            <p:spPr>
              <a:xfrm>
                <a:off x="5231034" y="4112418"/>
                <a:ext cx="148780" cy="29718"/>
              </a:xfrm>
              <a:custGeom>
                <a:avLst/>
                <a:gdLst/>
                <a:ahLst/>
                <a:cxnLst/>
                <a:rect l="l" t="t" r="r" b="b"/>
                <a:pathLst>
                  <a:path w="148780" h="29718" extrusionOk="0">
                    <a:moveTo>
                      <a:pt x="0" y="0"/>
                    </a:moveTo>
                    <a:lnTo>
                      <a:pt x="148780" y="0"/>
                    </a:lnTo>
                    <a:lnTo>
                      <a:pt x="148780"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1"/>
              <p:cNvSpPr/>
              <p:nvPr/>
            </p:nvSpPr>
            <p:spPr>
              <a:xfrm>
                <a:off x="5260752" y="4171950"/>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31"/>
              <p:cNvSpPr/>
              <p:nvPr/>
            </p:nvSpPr>
            <p:spPr>
              <a:xfrm>
                <a:off x="5231034" y="4380357"/>
                <a:ext cx="148780" cy="29718"/>
              </a:xfrm>
              <a:custGeom>
                <a:avLst/>
                <a:gdLst/>
                <a:ahLst/>
                <a:cxnLst/>
                <a:rect l="l" t="t" r="r" b="b"/>
                <a:pathLst>
                  <a:path w="148780" h="29718" extrusionOk="0">
                    <a:moveTo>
                      <a:pt x="0" y="0"/>
                    </a:moveTo>
                    <a:lnTo>
                      <a:pt x="148780" y="0"/>
                    </a:lnTo>
                    <a:lnTo>
                      <a:pt x="148780"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31"/>
              <p:cNvSpPr/>
              <p:nvPr/>
            </p:nvSpPr>
            <p:spPr>
              <a:xfrm>
                <a:off x="5350096" y="4201668"/>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1"/>
              <p:cNvSpPr/>
              <p:nvPr/>
            </p:nvSpPr>
            <p:spPr>
              <a:xfrm>
                <a:off x="5379814" y="4261294"/>
                <a:ext cx="29718" cy="119062"/>
              </a:xfrm>
              <a:custGeom>
                <a:avLst/>
                <a:gdLst/>
                <a:ahLst/>
                <a:cxnLst/>
                <a:rect l="l" t="t" r="r" b="b"/>
                <a:pathLst>
                  <a:path w="29718" h="119062" extrusionOk="0">
                    <a:moveTo>
                      <a:pt x="0" y="0"/>
                    </a:moveTo>
                    <a:lnTo>
                      <a:pt x="29718" y="0"/>
                    </a:lnTo>
                    <a:lnTo>
                      <a:pt x="29718" y="119063"/>
                    </a:lnTo>
                    <a:lnTo>
                      <a:pt x="0" y="11906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1"/>
              <p:cNvSpPr/>
              <p:nvPr/>
            </p:nvSpPr>
            <p:spPr>
              <a:xfrm>
                <a:off x="5231034" y="4201668"/>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1"/>
              <p:cNvSpPr/>
              <p:nvPr/>
            </p:nvSpPr>
            <p:spPr>
              <a:xfrm>
                <a:off x="5290565" y="405288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1"/>
              <p:cNvSpPr/>
              <p:nvPr/>
            </p:nvSpPr>
            <p:spPr>
              <a:xfrm>
                <a:off x="5260752" y="3993356"/>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1"/>
              <p:cNvSpPr/>
              <p:nvPr/>
            </p:nvSpPr>
            <p:spPr>
              <a:xfrm>
                <a:off x="5171503" y="393382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1"/>
              <p:cNvSpPr/>
              <p:nvPr/>
            </p:nvSpPr>
            <p:spPr>
              <a:xfrm>
                <a:off x="5082158" y="3904107"/>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1"/>
              <p:cNvSpPr/>
              <p:nvPr/>
            </p:nvSpPr>
            <p:spPr>
              <a:xfrm>
                <a:off x="5052440" y="3933825"/>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1"/>
              <p:cNvSpPr/>
              <p:nvPr/>
            </p:nvSpPr>
            <p:spPr>
              <a:xfrm>
                <a:off x="5082158" y="3963543"/>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1"/>
              <p:cNvSpPr/>
              <p:nvPr/>
            </p:nvSpPr>
            <p:spPr>
              <a:xfrm>
                <a:off x="5052440" y="3963543"/>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1"/>
              <p:cNvSpPr/>
              <p:nvPr/>
            </p:nvSpPr>
            <p:spPr>
              <a:xfrm>
                <a:off x="5231034" y="3963543"/>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1"/>
              <p:cNvSpPr/>
              <p:nvPr/>
            </p:nvSpPr>
            <p:spPr>
              <a:xfrm>
                <a:off x="5052440" y="5213794"/>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1"/>
              <p:cNvSpPr/>
              <p:nvPr/>
            </p:nvSpPr>
            <p:spPr>
              <a:xfrm>
                <a:off x="5171503" y="4469606"/>
                <a:ext cx="29717" cy="148780"/>
              </a:xfrm>
              <a:custGeom>
                <a:avLst/>
                <a:gdLst/>
                <a:ahLst/>
                <a:cxnLst/>
                <a:rect l="l" t="t" r="r" b="b"/>
                <a:pathLst>
                  <a:path w="29717" h="148780" extrusionOk="0">
                    <a:moveTo>
                      <a:pt x="0" y="0"/>
                    </a:moveTo>
                    <a:lnTo>
                      <a:pt x="29718" y="0"/>
                    </a:lnTo>
                    <a:lnTo>
                      <a:pt x="29718" y="148780"/>
                    </a:lnTo>
                    <a:lnTo>
                      <a:pt x="0" y="14878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1"/>
              <p:cNvSpPr/>
              <p:nvPr/>
            </p:nvSpPr>
            <p:spPr>
              <a:xfrm>
                <a:off x="4903564" y="4737544"/>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1"/>
              <p:cNvSpPr/>
              <p:nvPr/>
            </p:nvSpPr>
            <p:spPr>
              <a:xfrm>
                <a:off x="5171503" y="4975669"/>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1"/>
              <p:cNvSpPr/>
              <p:nvPr/>
            </p:nvSpPr>
            <p:spPr>
              <a:xfrm>
                <a:off x="4933378" y="518398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1"/>
              <p:cNvSpPr/>
              <p:nvPr/>
            </p:nvSpPr>
            <p:spPr>
              <a:xfrm>
                <a:off x="4903564" y="51244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1"/>
              <p:cNvSpPr/>
              <p:nvPr/>
            </p:nvSpPr>
            <p:spPr>
              <a:xfrm>
                <a:off x="4873846" y="4231481"/>
                <a:ext cx="29718" cy="952500"/>
              </a:xfrm>
              <a:custGeom>
                <a:avLst/>
                <a:gdLst/>
                <a:ahLst/>
                <a:cxnLst/>
                <a:rect l="l" t="t" r="r" b="b"/>
                <a:pathLst>
                  <a:path w="29718" h="952500" extrusionOk="0">
                    <a:moveTo>
                      <a:pt x="0" y="0"/>
                    </a:moveTo>
                    <a:lnTo>
                      <a:pt x="29718" y="0"/>
                    </a:lnTo>
                    <a:lnTo>
                      <a:pt x="29718" y="952500"/>
                    </a:lnTo>
                    <a:lnTo>
                      <a:pt x="0" y="95250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1"/>
              <p:cNvSpPr/>
              <p:nvPr/>
            </p:nvSpPr>
            <p:spPr>
              <a:xfrm>
                <a:off x="4903564" y="4796980"/>
                <a:ext cx="29718" cy="327469"/>
              </a:xfrm>
              <a:custGeom>
                <a:avLst/>
                <a:gdLst/>
                <a:ahLst/>
                <a:cxnLst/>
                <a:rect l="l" t="t" r="r" b="b"/>
                <a:pathLst>
                  <a:path w="29718" h="327469" extrusionOk="0">
                    <a:moveTo>
                      <a:pt x="0" y="0"/>
                    </a:moveTo>
                    <a:lnTo>
                      <a:pt x="29718" y="0"/>
                    </a:lnTo>
                    <a:lnTo>
                      <a:pt x="29718" y="327470"/>
                    </a:lnTo>
                    <a:lnTo>
                      <a:pt x="0" y="3274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1"/>
              <p:cNvSpPr/>
              <p:nvPr/>
            </p:nvSpPr>
            <p:spPr>
              <a:xfrm>
                <a:off x="4933378" y="4291012"/>
                <a:ext cx="29718" cy="863155"/>
              </a:xfrm>
              <a:custGeom>
                <a:avLst/>
                <a:gdLst/>
                <a:ahLst/>
                <a:cxnLst/>
                <a:rect l="l" t="t" r="r" b="b"/>
                <a:pathLst>
                  <a:path w="29718" h="863155" extrusionOk="0">
                    <a:moveTo>
                      <a:pt x="0" y="0"/>
                    </a:moveTo>
                    <a:lnTo>
                      <a:pt x="29718" y="0"/>
                    </a:lnTo>
                    <a:lnTo>
                      <a:pt x="29718" y="863155"/>
                    </a:lnTo>
                    <a:lnTo>
                      <a:pt x="0" y="8631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1"/>
              <p:cNvSpPr/>
              <p:nvPr/>
            </p:nvSpPr>
            <p:spPr>
              <a:xfrm>
                <a:off x="4963191" y="4350543"/>
                <a:ext cx="178498" cy="238125"/>
              </a:xfrm>
              <a:custGeom>
                <a:avLst/>
                <a:gdLst/>
                <a:ahLst/>
                <a:cxnLst/>
                <a:rect l="l" t="t" r="r" b="b"/>
                <a:pathLst>
                  <a:path w="178498" h="238125" extrusionOk="0">
                    <a:moveTo>
                      <a:pt x="148780" y="0"/>
                    </a:moveTo>
                    <a:lnTo>
                      <a:pt x="148780" y="29718"/>
                    </a:lnTo>
                    <a:lnTo>
                      <a:pt x="29718" y="29718"/>
                    </a:lnTo>
                    <a:lnTo>
                      <a:pt x="29718" y="0"/>
                    </a:lnTo>
                    <a:lnTo>
                      <a:pt x="0" y="0"/>
                    </a:lnTo>
                    <a:lnTo>
                      <a:pt x="0" y="238125"/>
                    </a:lnTo>
                    <a:lnTo>
                      <a:pt x="29718" y="238125"/>
                    </a:lnTo>
                    <a:lnTo>
                      <a:pt x="29718" y="208407"/>
                    </a:lnTo>
                    <a:lnTo>
                      <a:pt x="148780" y="208407"/>
                    </a:lnTo>
                    <a:lnTo>
                      <a:pt x="148780" y="238125"/>
                    </a:lnTo>
                    <a:lnTo>
                      <a:pt x="178499" y="238125"/>
                    </a:lnTo>
                    <a:lnTo>
                      <a:pt x="178499" y="0"/>
                    </a:lnTo>
                    <a:lnTo>
                      <a:pt x="148780" y="0"/>
                    </a:lnTo>
                    <a:close/>
                    <a:moveTo>
                      <a:pt x="148780" y="178594"/>
                    </a:moveTo>
                    <a:lnTo>
                      <a:pt x="89249" y="178594"/>
                    </a:lnTo>
                    <a:lnTo>
                      <a:pt x="89249" y="59531"/>
                    </a:lnTo>
                    <a:lnTo>
                      <a:pt x="148780" y="59531"/>
                    </a:lnTo>
                    <a:lnTo>
                      <a:pt x="148780" y="17859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1"/>
              <p:cNvSpPr/>
              <p:nvPr/>
            </p:nvSpPr>
            <p:spPr>
              <a:xfrm>
                <a:off x="5141689" y="4291012"/>
                <a:ext cx="29717" cy="863155"/>
              </a:xfrm>
              <a:custGeom>
                <a:avLst/>
                <a:gdLst/>
                <a:ahLst/>
                <a:cxnLst/>
                <a:rect l="l" t="t" r="r" b="b"/>
                <a:pathLst>
                  <a:path w="29717" h="863155" extrusionOk="0">
                    <a:moveTo>
                      <a:pt x="0" y="0"/>
                    </a:moveTo>
                    <a:lnTo>
                      <a:pt x="29718" y="0"/>
                    </a:lnTo>
                    <a:lnTo>
                      <a:pt x="29718" y="863155"/>
                    </a:lnTo>
                    <a:lnTo>
                      <a:pt x="0" y="8631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1"/>
              <p:cNvSpPr/>
              <p:nvPr/>
            </p:nvSpPr>
            <p:spPr>
              <a:xfrm>
                <a:off x="5171503" y="4618482"/>
                <a:ext cx="29717" cy="357187"/>
              </a:xfrm>
              <a:custGeom>
                <a:avLst/>
                <a:gdLst/>
                <a:ahLst/>
                <a:cxnLst/>
                <a:rect l="l" t="t" r="r" b="b"/>
                <a:pathLst>
                  <a:path w="29717" h="357187" extrusionOk="0">
                    <a:moveTo>
                      <a:pt x="0" y="0"/>
                    </a:moveTo>
                    <a:lnTo>
                      <a:pt x="29718" y="0"/>
                    </a:lnTo>
                    <a:lnTo>
                      <a:pt x="29718" y="357188"/>
                    </a:lnTo>
                    <a:lnTo>
                      <a:pt x="0" y="3571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1"/>
              <p:cNvSpPr/>
              <p:nvPr/>
            </p:nvSpPr>
            <p:spPr>
              <a:xfrm>
                <a:off x="5201221" y="4469606"/>
                <a:ext cx="29717" cy="714375"/>
              </a:xfrm>
              <a:custGeom>
                <a:avLst/>
                <a:gdLst/>
                <a:ahLst/>
                <a:cxnLst/>
                <a:rect l="l" t="t" r="r" b="b"/>
                <a:pathLst>
                  <a:path w="29717" h="714375" extrusionOk="0">
                    <a:moveTo>
                      <a:pt x="0" y="0"/>
                    </a:moveTo>
                    <a:lnTo>
                      <a:pt x="29718" y="0"/>
                    </a:lnTo>
                    <a:lnTo>
                      <a:pt x="29718" y="714375"/>
                    </a:lnTo>
                    <a:lnTo>
                      <a:pt x="0" y="71437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1"/>
              <p:cNvSpPr/>
              <p:nvPr/>
            </p:nvSpPr>
            <p:spPr>
              <a:xfrm>
                <a:off x="5231034" y="4201667"/>
                <a:ext cx="148780" cy="178689"/>
              </a:xfrm>
              <a:custGeom>
                <a:avLst/>
                <a:gdLst/>
                <a:ahLst/>
                <a:cxnLst/>
                <a:rect l="l" t="t" r="r" b="b"/>
                <a:pathLst>
                  <a:path w="148780" h="178689" extrusionOk="0">
                    <a:moveTo>
                      <a:pt x="148780" y="59627"/>
                    </a:moveTo>
                    <a:lnTo>
                      <a:pt x="148780" y="178689"/>
                    </a:lnTo>
                    <a:lnTo>
                      <a:pt x="0" y="178689"/>
                    </a:lnTo>
                    <a:lnTo>
                      <a:pt x="0" y="59627"/>
                    </a:lnTo>
                    <a:lnTo>
                      <a:pt x="29718" y="59627"/>
                    </a:lnTo>
                    <a:lnTo>
                      <a:pt x="29718" y="0"/>
                    </a:lnTo>
                    <a:lnTo>
                      <a:pt x="119063" y="0"/>
                    </a:lnTo>
                    <a:lnTo>
                      <a:pt x="119063" y="59627"/>
                    </a:lnTo>
                    <a:lnTo>
                      <a:pt x="148780" y="5962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1"/>
              <p:cNvSpPr/>
              <p:nvPr/>
            </p:nvSpPr>
            <p:spPr>
              <a:xfrm>
                <a:off x="5201221" y="4231481"/>
                <a:ext cx="29717" cy="238125"/>
              </a:xfrm>
              <a:custGeom>
                <a:avLst/>
                <a:gdLst/>
                <a:ahLst/>
                <a:cxnLst/>
                <a:rect l="l" t="t" r="r" b="b"/>
                <a:pathLst>
                  <a:path w="29717" h="238125" extrusionOk="0">
                    <a:moveTo>
                      <a:pt x="0" y="0"/>
                    </a:moveTo>
                    <a:lnTo>
                      <a:pt x="29718" y="0"/>
                    </a:lnTo>
                    <a:lnTo>
                      <a:pt x="29718" y="238125"/>
                    </a:lnTo>
                    <a:lnTo>
                      <a:pt x="0" y="23812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1"/>
              <p:cNvSpPr/>
              <p:nvPr/>
            </p:nvSpPr>
            <p:spPr>
              <a:xfrm>
                <a:off x="4963096" y="5243512"/>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1"/>
              <p:cNvSpPr/>
              <p:nvPr/>
            </p:nvSpPr>
            <p:spPr>
              <a:xfrm>
                <a:off x="5141689" y="5213794"/>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1"/>
              <p:cNvSpPr/>
              <p:nvPr/>
            </p:nvSpPr>
            <p:spPr>
              <a:xfrm>
                <a:off x="5141689" y="4261294"/>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1"/>
              <p:cNvSpPr/>
              <p:nvPr/>
            </p:nvSpPr>
            <p:spPr>
              <a:xfrm>
                <a:off x="4933378" y="426129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5909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1"/>
              <p:cNvSpPr/>
              <p:nvPr/>
            </p:nvSpPr>
            <p:spPr>
              <a:xfrm>
                <a:off x="5171503" y="4261294"/>
                <a:ext cx="29717" cy="208406"/>
              </a:xfrm>
              <a:custGeom>
                <a:avLst/>
                <a:gdLst/>
                <a:ahLst/>
                <a:cxnLst/>
                <a:rect l="l" t="t" r="r" b="b"/>
                <a:pathLst>
                  <a:path w="29717" h="208406" extrusionOk="0">
                    <a:moveTo>
                      <a:pt x="0" y="0"/>
                    </a:moveTo>
                    <a:lnTo>
                      <a:pt x="29718" y="0"/>
                    </a:lnTo>
                    <a:lnTo>
                      <a:pt x="29718" y="208407"/>
                    </a:lnTo>
                    <a:lnTo>
                      <a:pt x="0" y="20840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1"/>
              <p:cNvSpPr/>
              <p:nvPr/>
            </p:nvSpPr>
            <p:spPr>
              <a:xfrm>
                <a:off x="5171503" y="4231481"/>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rgbClr val="EF9C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1"/>
              <p:cNvSpPr/>
              <p:nvPr/>
            </p:nvSpPr>
            <p:spPr>
              <a:xfrm>
                <a:off x="4933378" y="426129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1"/>
              <p:cNvSpPr/>
              <p:nvPr/>
            </p:nvSpPr>
            <p:spPr>
              <a:xfrm>
                <a:off x="4903564" y="4261294"/>
                <a:ext cx="29718" cy="476250"/>
              </a:xfrm>
              <a:custGeom>
                <a:avLst/>
                <a:gdLst/>
                <a:ahLst/>
                <a:cxnLst/>
                <a:rect l="l" t="t" r="r" b="b"/>
                <a:pathLst>
                  <a:path w="29718" h="476250" extrusionOk="0">
                    <a:moveTo>
                      <a:pt x="0" y="0"/>
                    </a:moveTo>
                    <a:lnTo>
                      <a:pt x="29718" y="0"/>
                    </a:lnTo>
                    <a:lnTo>
                      <a:pt x="29718" y="476250"/>
                    </a:lnTo>
                    <a:lnTo>
                      <a:pt x="0" y="47625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1"/>
              <p:cNvSpPr/>
              <p:nvPr/>
            </p:nvSpPr>
            <p:spPr>
              <a:xfrm>
                <a:off x="4903564" y="423148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EF9C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1"/>
              <p:cNvSpPr/>
              <p:nvPr/>
            </p:nvSpPr>
            <p:spPr>
              <a:xfrm>
                <a:off x="5201221" y="4142232"/>
                <a:ext cx="29717" cy="89344"/>
              </a:xfrm>
              <a:custGeom>
                <a:avLst/>
                <a:gdLst/>
                <a:ahLst/>
                <a:cxnLst/>
                <a:rect l="l" t="t" r="r" b="b"/>
                <a:pathLst>
                  <a:path w="29717" h="89344" extrusionOk="0">
                    <a:moveTo>
                      <a:pt x="0" y="0"/>
                    </a:moveTo>
                    <a:lnTo>
                      <a:pt x="29718" y="0"/>
                    </a:lnTo>
                    <a:lnTo>
                      <a:pt x="29718" y="89345"/>
                    </a:lnTo>
                    <a:lnTo>
                      <a:pt x="0" y="8934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31"/>
              <p:cNvSpPr/>
              <p:nvPr/>
            </p:nvSpPr>
            <p:spPr>
              <a:xfrm>
                <a:off x="4873846" y="4142232"/>
                <a:ext cx="29718" cy="89344"/>
              </a:xfrm>
              <a:custGeom>
                <a:avLst/>
                <a:gdLst/>
                <a:ahLst/>
                <a:cxnLst/>
                <a:rect l="l" t="t" r="r" b="b"/>
                <a:pathLst>
                  <a:path w="29718" h="89344" extrusionOk="0">
                    <a:moveTo>
                      <a:pt x="0" y="0"/>
                    </a:moveTo>
                    <a:lnTo>
                      <a:pt x="29718" y="0"/>
                    </a:lnTo>
                    <a:lnTo>
                      <a:pt x="29718" y="89345"/>
                    </a:lnTo>
                    <a:lnTo>
                      <a:pt x="0" y="89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31"/>
              <p:cNvSpPr/>
              <p:nvPr/>
            </p:nvSpPr>
            <p:spPr>
              <a:xfrm>
                <a:off x="4933378" y="521379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31"/>
              <p:cNvSpPr/>
              <p:nvPr/>
            </p:nvSpPr>
            <p:spPr>
              <a:xfrm>
                <a:off x="4963096" y="51541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1"/>
              <p:cNvSpPr/>
              <p:nvPr/>
            </p:nvSpPr>
            <p:spPr>
              <a:xfrm>
                <a:off x="5111971" y="515416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31"/>
              <p:cNvSpPr/>
              <p:nvPr/>
            </p:nvSpPr>
            <p:spPr>
              <a:xfrm>
                <a:off x="4963095" y="5183981"/>
                <a:ext cx="89344" cy="59531"/>
              </a:xfrm>
              <a:custGeom>
                <a:avLst/>
                <a:gdLst/>
                <a:ahLst/>
                <a:cxnLst/>
                <a:rect l="l" t="t" r="r" b="b"/>
                <a:pathLst>
                  <a:path w="89344" h="59531" extrusionOk="0">
                    <a:moveTo>
                      <a:pt x="89344" y="29813"/>
                    </a:moveTo>
                    <a:lnTo>
                      <a:pt x="89344" y="59531"/>
                    </a:lnTo>
                    <a:lnTo>
                      <a:pt x="0" y="59531"/>
                    </a:lnTo>
                    <a:lnTo>
                      <a:pt x="0" y="0"/>
                    </a:lnTo>
                    <a:lnTo>
                      <a:pt x="29813" y="0"/>
                    </a:lnTo>
                    <a:lnTo>
                      <a:pt x="29813" y="29813"/>
                    </a:lnTo>
                    <a:lnTo>
                      <a:pt x="89344" y="298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3" name="Google Shape;2123;p31"/>
              <p:cNvSpPr/>
              <p:nvPr/>
            </p:nvSpPr>
            <p:spPr>
              <a:xfrm>
                <a:off x="4992909" y="5183981"/>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31"/>
              <p:cNvSpPr/>
              <p:nvPr/>
            </p:nvSpPr>
            <p:spPr>
              <a:xfrm>
                <a:off x="5111971" y="5005387"/>
                <a:ext cx="89249" cy="238125"/>
              </a:xfrm>
              <a:custGeom>
                <a:avLst/>
                <a:gdLst/>
                <a:ahLst/>
                <a:cxnLst/>
                <a:rect l="l" t="t" r="r" b="b"/>
                <a:pathLst>
                  <a:path w="89249" h="238125" extrusionOk="0">
                    <a:moveTo>
                      <a:pt x="89249" y="0"/>
                    </a:moveTo>
                    <a:lnTo>
                      <a:pt x="89249" y="178594"/>
                    </a:lnTo>
                    <a:lnTo>
                      <a:pt x="59531" y="178594"/>
                    </a:lnTo>
                    <a:lnTo>
                      <a:pt x="59531" y="208407"/>
                    </a:lnTo>
                    <a:lnTo>
                      <a:pt x="29718" y="208407"/>
                    </a:lnTo>
                    <a:lnTo>
                      <a:pt x="29718" y="238125"/>
                    </a:lnTo>
                    <a:lnTo>
                      <a:pt x="0" y="238125"/>
                    </a:lnTo>
                    <a:lnTo>
                      <a:pt x="0" y="178594"/>
                    </a:lnTo>
                    <a:lnTo>
                      <a:pt x="29718" y="178594"/>
                    </a:lnTo>
                    <a:lnTo>
                      <a:pt x="29718" y="148780"/>
                    </a:lnTo>
                    <a:lnTo>
                      <a:pt x="59531" y="148780"/>
                    </a:lnTo>
                    <a:lnTo>
                      <a:pt x="59531" y="0"/>
                    </a:lnTo>
                    <a:lnTo>
                      <a:pt x="89249"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31"/>
              <p:cNvSpPr/>
              <p:nvPr/>
            </p:nvSpPr>
            <p:spPr>
              <a:xfrm>
                <a:off x="5171503" y="5183981"/>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6" name="Google Shape;2126;p31"/>
              <p:cNvSpPr/>
              <p:nvPr/>
            </p:nvSpPr>
            <p:spPr>
              <a:xfrm>
                <a:off x="4903564" y="5154168"/>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31"/>
              <p:cNvSpPr/>
              <p:nvPr/>
            </p:nvSpPr>
            <p:spPr>
              <a:xfrm>
                <a:off x="4903564" y="518398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31"/>
              <p:cNvSpPr/>
              <p:nvPr/>
            </p:nvSpPr>
            <p:spPr>
              <a:xfrm>
                <a:off x="4992909" y="4618482"/>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1"/>
              <p:cNvSpPr/>
              <p:nvPr/>
            </p:nvSpPr>
            <p:spPr>
              <a:xfrm>
                <a:off x="4992909" y="4558855"/>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31"/>
              <p:cNvSpPr/>
              <p:nvPr/>
            </p:nvSpPr>
            <p:spPr>
              <a:xfrm>
                <a:off x="5111971" y="458866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31"/>
              <p:cNvSpPr/>
              <p:nvPr/>
            </p:nvSpPr>
            <p:spPr>
              <a:xfrm>
                <a:off x="4992909" y="4588668"/>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31"/>
              <p:cNvSpPr/>
              <p:nvPr/>
            </p:nvSpPr>
            <p:spPr>
              <a:xfrm>
                <a:off x="4963096" y="45886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1"/>
              <p:cNvSpPr/>
              <p:nvPr/>
            </p:nvSpPr>
            <p:spPr>
              <a:xfrm>
                <a:off x="4992909" y="4916043"/>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1"/>
              <p:cNvSpPr/>
              <p:nvPr/>
            </p:nvSpPr>
            <p:spPr>
              <a:xfrm>
                <a:off x="5022627" y="4945856"/>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31"/>
              <p:cNvSpPr/>
              <p:nvPr/>
            </p:nvSpPr>
            <p:spPr>
              <a:xfrm>
                <a:off x="4992909" y="49756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31"/>
              <p:cNvSpPr/>
              <p:nvPr/>
            </p:nvSpPr>
            <p:spPr>
              <a:xfrm>
                <a:off x="4992909" y="49458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31"/>
              <p:cNvSpPr/>
              <p:nvPr/>
            </p:nvSpPr>
            <p:spPr>
              <a:xfrm>
                <a:off x="4963096" y="49458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1"/>
              <p:cNvSpPr/>
              <p:nvPr/>
            </p:nvSpPr>
            <p:spPr>
              <a:xfrm>
                <a:off x="5052440" y="5035105"/>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1"/>
              <p:cNvSpPr/>
              <p:nvPr/>
            </p:nvSpPr>
            <p:spPr>
              <a:xfrm>
                <a:off x="4963096" y="509473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31"/>
              <p:cNvSpPr/>
              <p:nvPr/>
            </p:nvSpPr>
            <p:spPr>
              <a:xfrm>
                <a:off x="5111971" y="5005387"/>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31"/>
              <p:cNvSpPr/>
              <p:nvPr/>
            </p:nvSpPr>
            <p:spPr>
              <a:xfrm>
                <a:off x="4992909" y="479698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1"/>
              <p:cNvSpPr/>
              <p:nvPr/>
            </p:nvSpPr>
            <p:spPr>
              <a:xfrm>
                <a:off x="5082158" y="506491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3" name="Google Shape;2143;p31"/>
              <p:cNvSpPr/>
              <p:nvPr/>
            </p:nvSpPr>
            <p:spPr>
              <a:xfrm>
                <a:off x="5052440" y="509473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1"/>
              <p:cNvSpPr/>
              <p:nvPr/>
            </p:nvSpPr>
            <p:spPr>
              <a:xfrm>
                <a:off x="5022627" y="506491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1"/>
              <p:cNvSpPr/>
              <p:nvPr/>
            </p:nvSpPr>
            <p:spPr>
              <a:xfrm>
                <a:off x="5082158" y="4826793"/>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1"/>
              <p:cNvSpPr/>
              <p:nvPr/>
            </p:nvSpPr>
            <p:spPr>
              <a:xfrm>
                <a:off x="5111971" y="4856607"/>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1"/>
              <p:cNvSpPr/>
              <p:nvPr/>
            </p:nvSpPr>
            <p:spPr>
              <a:xfrm>
                <a:off x="5082158" y="4886325"/>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1"/>
              <p:cNvSpPr/>
              <p:nvPr/>
            </p:nvSpPr>
            <p:spPr>
              <a:xfrm>
                <a:off x="5082158" y="4856607"/>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1"/>
              <p:cNvSpPr/>
              <p:nvPr/>
            </p:nvSpPr>
            <p:spPr>
              <a:xfrm>
                <a:off x="5052440" y="4856607"/>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1"/>
              <p:cNvSpPr/>
              <p:nvPr/>
            </p:nvSpPr>
            <p:spPr>
              <a:xfrm>
                <a:off x="5022627" y="467791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1"/>
              <p:cNvSpPr/>
              <p:nvPr/>
            </p:nvSpPr>
            <p:spPr>
              <a:xfrm>
                <a:off x="5052440" y="4707731"/>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1"/>
              <p:cNvSpPr/>
              <p:nvPr/>
            </p:nvSpPr>
            <p:spPr>
              <a:xfrm>
                <a:off x="5022627" y="4737544"/>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1"/>
              <p:cNvSpPr/>
              <p:nvPr/>
            </p:nvSpPr>
            <p:spPr>
              <a:xfrm>
                <a:off x="4963191" y="4618482"/>
                <a:ext cx="178498" cy="565403"/>
              </a:xfrm>
              <a:custGeom>
                <a:avLst/>
                <a:gdLst/>
                <a:ahLst/>
                <a:cxnLst/>
                <a:rect l="l" t="t" r="r" b="b"/>
                <a:pathLst>
                  <a:path w="178498" h="565403" extrusionOk="0">
                    <a:moveTo>
                      <a:pt x="178499" y="238125"/>
                    </a:moveTo>
                    <a:lnTo>
                      <a:pt x="178499" y="0"/>
                    </a:lnTo>
                    <a:lnTo>
                      <a:pt x="148780" y="0"/>
                    </a:lnTo>
                    <a:lnTo>
                      <a:pt x="148780" y="29718"/>
                    </a:lnTo>
                    <a:lnTo>
                      <a:pt x="29718" y="29718"/>
                    </a:lnTo>
                    <a:lnTo>
                      <a:pt x="29718" y="0"/>
                    </a:lnTo>
                    <a:lnTo>
                      <a:pt x="0" y="0"/>
                    </a:lnTo>
                    <a:lnTo>
                      <a:pt x="0" y="327470"/>
                    </a:lnTo>
                    <a:lnTo>
                      <a:pt x="29718" y="327470"/>
                    </a:lnTo>
                    <a:lnTo>
                      <a:pt x="29718" y="297752"/>
                    </a:lnTo>
                    <a:lnTo>
                      <a:pt x="59436" y="297752"/>
                    </a:lnTo>
                    <a:lnTo>
                      <a:pt x="59436" y="327470"/>
                    </a:lnTo>
                    <a:lnTo>
                      <a:pt x="89154" y="327470"/>
                    </a:lnTo>
                    <a:lnTo>
                      <a:pt x="89154" y="357188"/>
                    </a:lnTo>
                    <a:lnTo>
                      <a:pt x="59436" y="357188"/>
                    </a:lnTo>
                    <a:lnTo>
                      <a:pt x="59436" y="386905"/>
                    </a:lnTo>
                    <a:lnTo>
                      <a:pt x="29718" y="386905"/>
                    </a:lnTo>
                    <a:lnTo>
                      <a:pt x="29718" y="357188"/>
                    </a:lnTo>
                    <a:lnTo>
                      <a:pt x="0" y="357188"/>
                    </a:lnTo>
                    <a:lnTo>
                      <a:pt x="0" y="476250"/>
                    </a:lnTo>
                    <a:lnTo>
                      <a:pt x="29718" y="476250"/>
                    </a:lnTo>
                    <a:lnTo>
                      <a:pt x="29718" y="505968"/>
                    </a:lnTo>
                    <a:lnTo>
                      <a:pt x="0" y="505968"/>
                    </a:lnTo>
                    <a:lnTo>
                      <a:pt x="0" y="535686"/>
                    </a:lnTo>
                    <a:lnTo>
                      <a:pt x="29718" y="535686"/>
                    </a:lnTo>
                    <a:lnTo>
                      <a:pt x="29718" y="565404"/>
                    </a:lnTo>
                    <a:lnTo>
                      <a:pt x="148780" y="565404"/>
                    </a:lnTo>
                    <a:lnTo>
                      <a:pt x="148780" y="535686"/>
                    </a:lnTo>
                    <a:lnTo>
                      <a:pt x="178499" y="535686"/>
                    </a:lnTo>
                    <a:lnTo>
                      <a:pt x="178499" y="416623"/>
                    </a:lnTo>
                    <a:lnTo>
                      <a:pt x="148780" y="416623"/>
                    </a:lnTo>
                    <a:lnTo>
                      <a:pt x="148780" y="386905"/>
                    </a:lnTo>
                    <a:lnTo>
                      <a:pt x="178499" y="386905"/>
                    </a:lnTo>
                    <a:lnTo>
                      <a:pt x="178499" y="267843"/>
                    </a:lnTo>
                    <a:lnTo>
                      <a:pt x="148780" y="267843"/>
                    </a:lnTo>
                    <a:lnTo>
                      <a:pt x="148780" y="297561"/>
                    </a:lnTo>
                    <a:lnTo>
                      <a:pt x="119063" y="297561"/>
                    </a:lnTo>
                    <a:lnTo>
                      <a:pt x="119063" y="267843"/>
                    </a:lnTo>
                    <a:lnTo>
                      <a:pt x="89345" y="267843"/>
                    </a:lnTo>
                    <a:lnTo>
                      <a:pt x="89345" y="238125"/>
                    </a:lnTo>
                    <a:lnTo>
                      <a:pt x="119063" y="238125"/>
                    </a:lnTo>
                    <a:lnTo>
                      <a:pt x="119063" y="208407"/>
                    </a:lnTo>
                    <a:lnTo>
                      <a:pt x="148780" y="208407"/>
                    </a:lnTo>
                    <a:lnTo>
                      <a:pt x="148780" y="238125"/>
                    </a:lnTo>
                    <a:lnTo>
                      <a:pt x="178499" y="238125"/>
                    </a:lnTo>
                    <a:close/>
                    <a:moveTo>
                      <a:pt x="59436" y="208407"/>
                    </a:moveTo>
                    <a:lnTo>
                      <a:pt x="29718" y="208407"/>
                    </a:lnTo>
                    <a:lnTo>
                      <a:pt x="29718" y="178689"/>
                    </a:lnTo>
                    <a:lnTo>
                      <a:pt x="59436" y="178689"/>
                    </a:lnTo>
                    <a:lnTo>
                      <a:pt x="59436" y="208407"/>
                    </a:lnTo>
                    <a:close/>
                    <a:moveTo>
                      <a:pt x="118967" y="416814"/>
                    </a:moveTo>
                    <a:lnTo>
                      <a:pt x="118967" y="446532"/>
                    </a:lnTo>
                    <a:lnTo>
                      <a:pt x="148685" y="446532"/>
                    </a:lnTo>
                    <a:lnTo>
                      <a:pt x="148685" y="476250"/>
                    </a:lnTo>
                    <a:lnTo>
                      <a:pt x="118967" y="476250"/>
                    </a:lnTo>
                    <a:lnTo>
                      <a:pt x="118967" y="505968"/>
                    </a:lnTo>
                    <a:lnTo>
                      <a:pt x="89249" y="505968"/>
                    </a:lnTo>
                    <a:lnTo>
                      <a:pt x="89249" y="476250"/>
                    </a:lnTo>
                    <a:lnTo>
                      <a:pt x="59531" y="476250"/>
                    </a:lnTo>
                    <a:lnTo>
                      <a:pt x="59531" y="446532"/>
                    </a:lnTo>
                    <a:lnTo>
                      <a:pt x="89249" y="446532"/>
                    </a:lnTo>
                    <a:lnTo>
                      <a:pt x="89249" y="416814"/>
                    </a:lnTo>
                    <a:lnTo>
                      <a:pt x="118967" y="416814"/>
                    </a:lnTo>
                    <a:close/>
                    <a:moveTo>
                      <a:pt x="118967" y="119158"/>
                    </a:moveTo>
                    <a:lnTo>
                      <a:pt x="89249" y="119158"/>
                    </a:lnTo>
                    <a:lnTo>
                      <a:pt x="89249" y="148876"/>
                    </a:lnTo>
                    <a:lnTo>
                      <a:pt x="59531" y="148876"/>
                    </a:lnTo>
                    <a:lnTo>
                      <a:pt x="59531" y="119158"/>
                    </a:lnTo>
                    <a:lnTo>
                      <a:pt x="29813" y="119158"/>
                    </a:lnTo>
                    <a:lnTo>
                      <a:pt x="29813" y="89440"/>
                    </a:lnTo>
                    <a:lnTo>
                      <a:pt x="59531" y="89440"/>
                    </a:lnTo>
                    <a:lnTo>
                      <a:pt x="59531" y="59722"/>
                    </a:lnTo>
                    <a:lnTo>
                      <a:pt x="89249" y="59722"/>
                    </a:lnTo>
                    <a:lnTo>
                      <a:pt x="89249" y="89440"/>
                    </a:lnTo>
                    <a:lnTo>
                      <a:pt x="118967" y="89440"/>
                    </a:lnTo>
                    <a:lnTo>
                      <a:pt x="118967" y="1191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31"/>
              <p:cNvSpPr/>
              <p:nvPr/>
            </p:nvSpPr>
            <p:spPr>
              <a:xfrm>
                <a:off x="5052440" y="506491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31"/>
              <p:cNvSpPr/>
              <p:nvPr/>
            </p:nvSpPr>
            <p:spPr>
              <a:xfrm>
                <a:off x="5022627" y="4707731"/>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1"/>
              <p:cNvSpPr/>
              <p:nvPr/>
            </p:nvSpPr>
            <p:spPr>
              <a:xfrm>
                <a:off x="4992909" y="470773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57" name="Google Shape;2157;p31"/>
              <p:cNvGrpSpPr/>
              <p:nvPr/>
            </p:nvGrpSpPr>
            <p:grpSpPr>
              <a:xfrm>
                <a:off x="5052440" y="4410075"/>
                <a:ext cx="59531" cy="119062"/>
                <a:chOff x="5052440" y="4410075"/>
                <a:chExt cx="59531" cy="119062"/>
              </a:xfrm>
            </p:grpSpPr>
            <p:sp>
              <p:nvSpPr>
                <p:cNvPr id="2158" name="Google Shape;2158;p31"/>
                <p:cNvSpPr/>
                <p:nvPr/>
              </p:nvSpPr>
              <p:spPr>
                <a:xfrm>
                  <a:off x="5052440" y="4439793"/>
                  <a:ext cx="59531" cy="59531"/>
                </a:xfrm>
                <a:custGeom>
                  <a:avLst/>
                  <a:gdLst/>
                  <a:ahLst/>
                  <a:cxnLst/>
                  <a:rect l="l" t="t" r="r" b="b"/>
                  <a:pathLst>
                    <a:path w="59531" h="59531" extrusionOk="0">
                      <a:moveTo>
                        <a:pt x="0" y="0"/>
                      </a:moveTo>
                      <a:lnTo>
                        <a:pt x="59531" y="0"/>
                      </a:lnTo>
                      <a:lnTo>
                        <a:pt x="59531" y="59531"/>
                      </a:lnTo>
                      <a:lnTo>
                        <a:pt x="0" y="59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1"/>
                <p:cNvSpPr/>
                <p:nvPr/>
              </p:nvSpPr>
              <p:spPr>
                <a:xfrm>
                  <a:off x="5052440" y="4499419"/>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1"/>
                <p:cNvSpPr/>
                <p:nvPr/>
              </p:nvSpPr>
              <p:spPr>
                <a:xfrm>
                  <a:off x="5052440" y="441007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61" name="Google Shape;2161;p31"/>
              <p:cNvSpPr/>
              <p:nvPr/>
            </p:nvSpPr>
            <p:spPr>
              <a:xfrm>
                <a:off x="4963096" y="4291012"/>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1"/>
              <p:cNvSpPr/>
              <p:nvPr/>
            </p:nvSpPr>
            <p:spPr>
              <a:xfrm>
                <a:off x="5171503" y="414223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1"/>
              <p:cNvSpPr/>
              <p:nvPr/>
            </p:nvSpPr>
            <p:spPr>
              <a:xfrm>
                <a:off x="5171503" y="4082605"/>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1"/>
              <p:cNvSpPr/>
              <p:nvPr/>
            </p:nvSpPr>
            <p:spPr>
              <a:xfrm>
                <a:off x="5141689" y="4082605"/>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1"/>
              <p:cNvSpPr/>
              <p:nvPr/>
            </p:nvSpPr>
            <p:spPr>
              <a:xfrm>
                <a:off x="5231034" y="4142232"/>
                <a:ext cx="208311" cy="297560"/>
              </a:xfrm>
              <a:custGeom>
                <a:avLst/>
                <a:gdLst/>
                <a:ahLst/>
                <a:cxnLst/>
                <a:rect l="l" t="t" r="r" b="b"/>
                <a:pathLst>
                  <a:path w="208311" h="297560" extrusionOk="0">
                    <a:moveTo>
                      <a:pt x="208312" y="89249"/>
                    </a:moveTo>
                    <a:lnTo>
                      <a:pt x="208312" y="297561"/>
                    </a:lnTo>
                    <a:lnTo>
                      <a:pt x="0" y="297561"/>
                    </a:lnTo>
                    <a:lnTo>
                      <a:pt x="0" y="267843"/>
                    </a:lnTo>
                    <a:lnTo>
                      <a:pt x="148780" y="267843"/>
                    </a:lnTo>
                    <a:lnTo>
                      <a:pt x="148780" y="238125"/>
                    </a:lnTo>
                    <a:lnTo>
                      <a:pt x="178594" y="238125"/>
                    </a:lnTo>
                    <a:lnTo>
                      <a:pt x="178594" y="119063"/>
                    </a:lnTo>
                    <a:lnTo>
                      <a:pt x="148780" y="119063"/>
                    </a:lnTo>
                    <a:lnTo>
                      <a:pt x="148780" y="59436"/>
                    </a:lnTo>
                    <a:lnTo>
                      <a:pt x="119063" y="59436"/>
                    </a:lnTo>
                    <a:lnTo>
                      <a:pt x="119063" y="29718"/>
                    </a:lnTo>
                    <a:lnTo>
                      <a:pt x="29718" y="29718"/>
                    </a:lnTo>
                    <a:lnTo>
                      <a:pt x="29718" y="59436"/>
                    </a:lnTo>
                    <a:lnTo>
                      <a:pt x="0" y="59436"/>
                    </a:lnTo>
                    <a:lnTo>
                      <a:pt x="0" y="0"/>
                    </a:lnTo>
                    <a:lnTo>
                      <a:pt x="148780" y="0"/>
                    </a:lnTo>
                    <a:lnTo>
                      <a:pt x="148780" y="29718"/>
                    </a:lnTo>
                    <a:lnTo>
                      <a:pt x="178594" y="29718"/>
                    </a:lnTo>
                    <a:lnTo>
                      <a:pt x="178594" y="89249"/>
                    </a:lnTo>
                    <a:lnTo>
                      <a:pt x="208312" y="8924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1"/>
              <p:cNvSpPr/>
              <p:nvPr/>
            </p:nvSpPr>
            <p:spPr>
              <a:xfrm>
                <a:off x="5290565" y="41124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1"/>
              <p:cNvSpPr/>
              <p:nvPr/>
            </p:nvSpPr>
            <p:spPr>
              <a:xfrm>
                <a:off x="4903564" y="414223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1"/>
              <p:cNvSpPr/>
              <p:nvPr/>
            </p:nvSpPr>
            <p:spPr>
              <a:xfrm>
                <a:off x="4903564" y="4082605"/>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1"/>
              <p:cNvSpPr/>
              <p:nvPr/>
            </p:nvSpPr>
            <p:spPr>
              <a:xfrm>
                <a:off x="5201221" y="411241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1"/>
              <p:cNvSpPr/>
              <p:nvPr/>
            </p:nvSpPr>
            <p:spPr>
              <a:xfrm>
                <a:off x="5111971" y="4023169"/>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1"/>
              <p:cNvSpPr/>
              <p:nvPr/>
            </p:nvSpPr>
            <p:spPr>
              <a:xfrm>
                <a:off x="4963096" y="3993356"/>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1"/>
              <p:cNvSpPr/>
              <p:nvPr/>
            </p:nvSpPr>
            <p:spPr>
              <a:xfrm>
                <a:off x="4873846" y="41124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1"/>
              <p:cNvSpPr/>
              <p:nvPr/>
            </p:nvSpPr>
            <p:spPr>
              <a:xfrm>
                <a:off x="4963096" y="4201668"/>
                <a:ext cx="178593" cy="29718"/>
              </a:xfrm>
              <a:custGeom>
                <a:avLst/>
                <a:gdLst/>
                <a:ahLst/>
                <a:cxnLst/>
                <a:rect l="l" t="t" r="r" b="b"/>
                <a:pathLst>
                  <a:path w="178593" h="29718" extrusionOk="0">
                    <a:moveTo>
                      <a:pt x="0" y="0"/>
                    </a:moveTo>
                    <a:lnTo>
                      <a:pt x="178594" y="0"/>
                    </a:lnTo>
                    <a:lnTo>
                      <a:pt x="178594"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1"/>
              <p:cNvSpPr/>
              <p:nvPr/>
            </p:nvSpPr>
            <p:spPr>
              <a:xfrm>
                <a:off x="5141689" y="417195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1"/>
              <p:cNvSpPr/>
              <p:nvPr/>
            </p:nvSpPr>
            <p:spPr>
              <a:xfrm>
                <a:off x="4903564" y="4171950"/>
                <a:ext cx="297656" cy="119062"/>
              </a:xfrm>
              <a:custGeom>
                <a:avLst/>
                <a:gdLst/>
                <a:ahLst/>
                <a:cxnLst/>
                <a:rect l="l" t="t" r="r" b="b"/>
                <a:pathLst>
                  <a:path w="297656" h="119062" extrusionOk="0">
                    <a:moveTo>
                      <a:pt x="297656" y="0"/>
                    </a:moveTo>
                    <a:lnTo>
                      <a:pt x="297656" y="59531"/>
                    </a:lnTo>
                    <a:lnTo>
                      <a:pt x="267938" y="59531"/>
                    </a:lnTo>
                    <a:lnTo>
                      <a:pt x="267938" y="89345"/>
                    </a:lnTo>
                    <a:lnTo>
                      <a:pt x="238125" y="89345"/>
                    </a:lnTo>
                    <a:lnTo>
                      <a:pt x="238125" y="119063"/>
                    </a:lnTo>
                    <a:lnTo>
                      <a:pt x="59531" y="119063"/>
                    </a:lnTo>
                    <a:lnTo>
                      <a:pt x="59531" y="89345"/>
                    </a:lnTo>
                    <a:lnTo>
                      <a:pt x="29813" y="89345"/>
                    </a:lnTo>
                    <a:lnTo>
                      <a:pt x="29813" y="59531"/>
                    </a:lnTo>
                    <a:lnTo>
                      <a:pt x="0" y="59531"/>
                    </a:lnTo>
                    <a:lnTo>
                      <a:pt x="0" y="0"/>
                    </a:lnTo>
                    <a:lnTo>
                      <a:pt x="29813" y="0"/>
                    </a:lnTo>
                    <a:lnTo>
                      <a:pt x="29813" y="29718"/>
                    </a:lnTo>
                    <a:lnTo>
                      <a:pt x="59531" y="29718"/>
                    </a:lnTo>
                    <a:lnTo>
                      <a:pt x="59531" y="59531"/>
                    </a:lnTo>
                    <a:lnTo>
                      <a:pt x="238125" y="59531"/>
                    </a:lnTo>
                    <a:lnTo>
                      <a:pt x="238125" y="29718"/>
                    </a:lnTo>
                    <a:lnTo>
                      <a:pt x="267938" y="29718"/>
                    </a:lnTo>
                    <a:lnTo>
                      <a:pt x="267938" y="0"/>
                    </a:lnTo>
                    <a:lnTo>
                      <a:pt x="297656"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1"/>
              <p:cNvSpPr/>
              <p:nvPr/>
            </p:nvSpPr>
            <p:spPr>
              <a:xfrm>
                <a:off x="4933378" y="41719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1"/>
              <p:cNvSpPr/>
              <p:nvPr/>
            </p:nvSpPr>
            <p:spPr>
              <a:xfrm>
                <a:off x="4992909" y="4052887"/>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1"/>
              <p:cNvSpPr/>
              <p:nvPr/>
            </p:nvSpPr>
            <p:spPr>
              <a:xfrm>
                <a:off x="4992909" y="3963543"/>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1"/>
              <p:cNvSpPr/>
              <p:nvPr/>
            </p:nvSpPr>
            <p:spPr>
              <a:xfrm>
                <a:off x="5111971" y="3993356"/>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1"/>
              <p:cNvSpPr/>
              <p:nvPr/>
            </p:nvSpPr>
            <p:spPr>
              <a:xfrm>
                <a:off x="4992909" y="3993356"/>
                <a:ext cx="119062" cy="59531"/>
              </a:xfrm>
              <a:custGeom>
                <a:avLst/>
                <a:gdLst/>
                <a:ahLst/>
                <a:cxnLst/>
                <a:rect l="l" t="t" r="r" b="b"/>
                <a:pathLst>
                  <a:path w="119062" h="59531" extrusionOk="0">
                    <a:moveTo>
                      <a:pt x="0" y="0"/>
                    </a:moveTo>
                    <a:lnTo>
                      <a:pt x="119063" y="0"/>
                    </a:lnTo>
                    <a:lnTo>
                      <a:pt x="119063" y="59531"/>
                    </a:lnTo>
                    <a:lnTo>
                      <a:pt x="0" y="5953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1"/>
              <p:cNvSpPr/>
              <p:nvPr/>
            </p:nvSpPr>
            <p:spPr>
              <a:xfrm>
                <a:off x="4963096" y="4023169"/>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1"/>
              <p:cNvSpPr/>
              <p:nvPr/>
            </p:nvSpPr>
            <p:spPr>
              <a:xfrm>
                <a:off x="4992909" y="4142232"/>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1"/>
              <p:cNvSpPr/>
              <p:nvPr/>
            </p:nvSpPr>
            <p:spPr>
              <a:xfrm>
                <a:off x="4963096" y="41124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1"/>
              <p:cNvSpPr/>
              <p:nvPr/>
            </p:nvSpPr>
            <p:spPr>
              <a:xfrm>
                <a:off x="5111971" y="411241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1"/>
              <p:cNvSpPr/>
              <p:nvPr/>
            </p:nvSpPr>
            <p:spPr>
              <a:xfrm>
                <a:off x="5141689" y="4023169"/>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1"/>
              <p:cNvSpPr/>
              <p:nvPr/>
            </p:nvSpPr>
            <p:spPr>
              <a:xfrm>
                <a:off x="4903564" y="4112418"/>
                <a:ext cx="297656" cy="89249"/>
              </a:xfrm>
              <a:custGeom>
                <a:avLst/>
                <a:gdLst/>
                <a:ahLst/>
                <a:cxnLst/>
                <a:rect l="l" t="t" r="r" b="b"/>
                <a:pathLst>
                  <a:path w="297656" h="89249" extrusionOk="0">
                    <a:moveTo>
                      <a:pt x="297656" y="0"/>
                    </a:moveTo>
                    <a:lnTo>
                      <a:pt x="297656" y="29813"/>
                    </a:lnTo>
                    <a:lnTo>
                      <a:pt x="267938" y="29813"/>
                    </a:lnTo>
                    <a:lnTo>
                      <a:pt x="267938" y="59531"/>
                    </a:lnTo>
                    <a:lnTo>
                      <a:pt x="238125" y="59531"/>
                    </a:lnTo>
                    <a:lnTo>
                      <a:pt x="238125" y="89249"/>
                    </a:lnTo>
                    <a:lnTo>
                      <a:pt x="59531" y="89249"/>
                    </a:lnTo>
                    <a:lnTo>
                      <a:pt x="59531" y="59531"/>
                    </a:lnTo>
                    <a:lnTo>
                      <a:pt x="29813" y="59531"/>
                    </a:lnTo>
                    <a:lnTo>
                      <a:pt x="29813" y="29813"/>
                    </a:lnTo>
                    <a:lnTo>
                      <a:pt x="0" y="29813"/>
                    </a:lnTo>
                    <a:lnTo>
                      <a:pt x="0" y="0"/>
                    </a:lnTo>
                    <a:lnTo>
                      <a:pt x="59531" y="0"/>
                    </a:lnTo>
                    <a:lnTo>
                      <a:pt x="59531" y="29813"/>
                    </a:lnTo>
                    <a:lnTo>
                      <a:pt x="89345" y="29813"/>
                    </a:lnTo>
                    <a:lnTo>
                      <a:pt x="89345" y="59531"/>
                    </a:lnTo>
                    <a:lnTo>
                      <a:pt x="208407" y="59531"/>
                    </a:lnTo>
                    <a:lnTo>
                      <a:pt x="208407" y="29813"/>
                    </a:lnTo>
                    <a:lnTo>
                      <a:pt x="238125" y="29813"/>
                    </a:lnTo>
                    <a:lnTo>
                      <a:pt x="238125" y="0"/>
                    </a:lnTo>
                    <a:lnTo>
                      <a:pt x="297656"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1"/>
              <p:cNvSpPr/>
              <p:nvPr/>
            </p:nvSpPr>
            <p:spPr>
              <a:xfrm>
                <a:off x="4933378" y="4052887"/>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31"/>
              <p:cNvSpPr/>
              <p:nvPr/>
            </p:nvSpPr>
            <p:spPr>
              <a:xfrm>
                <a:off x="4963096" y="432073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31"/>
              <p:cNvSpPr/>
              <p:nvPr/>
            </p:nvSpPr>
            <p:spPr>
              <a:xfrm>
                <a:off x="4992909" y="4350543"/>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0" name="Google Shape;2190;p31"/>
              <p:cNvSpPr/>
              <p:nvPr/>
            </p:nvSpPr>
            <p:spPr>
              <a:xfrm>
                <a:off x="4992909" y="4320730"/>
                <a:ext cx="119062" cy="29718"/>
              </a:xfrm>
              <a:custGeom>
                <a:avLst/>
                <a:gdLst/>
                <a:ahLst/>
                <a:cxnLst/>
                <a:rect l="l" t="t" r="r" b="b"/>
                <a:pathLst>
                  <a:path w="119062" h="29718" extrusionOk="0">
                    <a:moveTo>
                      <a:pt x="0" y="0"/>
                    </a:moveTo>
                    <a:lnTo>
                      <a:pt x="119063" y="0"/>
                    </a:lnTo>
                    <a:lnTo>
                      <a:pt x="119063"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31"/>
              <p:cNvSpPr/>
              <p:nvPr/>
            </p:nvSpPr>
            <p:spPr>
              <a:xfrm>
                <a:off x="5111971" y="432073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31"/>
              <p:cNvSpPr/>
              <p:nvPr/>
            </p:nvSpPr>
            <p:spPr>
              <a:xfrm>
                <a:off x="4963095" y="4052887"/>
                <a:ext cx="178593" cy="89344"/>
              </a:xfrm>
              <a:custGeom>
                <a:avLst/>
                <a:gdLst/>
                <a:ahLst/>
                <a:cxnLst/>
                <a:rect l="l" t="t" r="r" b="b"/>
                <a:pathLst>
                  <a:path w="178593" h="89344" extrusionOk="0">
                    <a:moveTo>
                      <a:pt x="178594" y="0"/>
                    </a:moveTo>
                    <a:lnTo>
                      <a:pt x="178594" y="59531"/>
                    </a:lnTo>
                    <a:lnTo>
                      <a:pt x="148876" y="59531"/>
                    </a:lnTo>
                    <a:lnTo>
                      <a:pt x="148876" y="89345"/>
                    </a:lnTo>
                    <a:lnTo>
                      <a:pt x="29813" y="89345"/>
                    </a:lnTo>
                    <a:lnTo>
                      <a:pt x="29813" y="59531"/>
                    </a:lnTo>
                    <a:lnTo>
                      <a:pt x="0" y="59531"/>
                    </a:lnTo>
                    <a:lnTo>
                      <a:pt x="0" y="0"/>
                    </a:lnTo>
                    <a:lnTo>
                      <a:pt x="29813" y="0"/>
                    </a:lnTo>
                    <a:lnTo>
                      <a:pt x="29813" y="29718"/>
                    </a:lnTo>
                    <a:lnTo>
                      <a:pt x="148876" y="29718"/>
                    </a:lnTo>
                    <a:lnTo>
                      <a:pt x="148876" y="0"/>
                    </a:lnTo>
                    <a:lnTo>
                      <a:pt x="178594"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1"/>
              <p:cNvSpPr/>
              <p:nvPr/>
            </p:nvSpPr>
            <p:spPr>
              <a:xfrm>
                <a:off x="4933378" y="4023169"/>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94" name="Google Shape;2194;p31"/>
            <p:cNvSpPr/>
            <p:nvPr/>
          </p:nvSpPr>
          <p:spPr>
            <a:xfrm>
              <a:off x="5082158" y="4469606"/>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1"/>
            <p:cNvSpPr/>
            <p:nvPr/>
          </p:nvSpPr>
          <p:spPr>
            <a:xfrm>
              <a:off x="5052440" y="4439793"/>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1"/>
            <p:cNvSpPr/>
            <p:nvPr/>
          </p:nvSpPr>
          <p:spPr>
            <a:xfrm>
              <a:off x="5082158" y="4410075"/>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31"/>
            <p:cNvSpPr/>
            <p:nvPr/>
          </p:nvSpPr>
          <p:spPr>
            <a:xfrm>
              <a:off x="5052440" y="4499419"/>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1"/>
            <p:cNvSpPr/>
            <p:nvPr/>
          </p:nvSpPr>
          <p:spPr>
            <a:xfrm>
              <a:off x="4933378" y="4380357"/>
              <a:ext cx="29718" cy="148780"/>
            </a:xfrm>
            <a:custGeom>
              <a:avLst/>
              <a:gdLst/>
              <a:ahLst/>
              <a:cxnLst/>
              <a:rect l="l" t="t" r="r" b="b"/>
              <a:pathLst>
                <a:path w="29718" h="148780" extrusionOk="0">
                  <a:moveTo>
                    <a:pt x="0" y="0"/>
                  </a:moveTo>
                  <a:lnTo>
                    <a:pt x="29718" y="0"/>
                  </a:lnTo>
                  <a:lnTo>
                    <a:pt x="29718" y="148781"/>
                  </a:lnTo>
                  <a:lnTo>
                    <a:pt x="0" y="1487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1"/>
            <p:cNvSpPr/>
            <p:nvPr/>
          </p:nvSpPr>
          <p:spPr>
            <a:xfrm>
              <a:off x="4933378" y="4856607"/>
              <a:ext cx="29718" cy="148780"/>
            </a:xfrm>
            <a:custGeom>
              <a:avLst/>
              <a:gdLst/>
              <a:ahLst/>
              <a:cxnLst/>
              <a:rect l="l" t="t" r="r" b="b"/>
              <a:pathLst>
                <a:path w="29718" h="148780" extrusionOk="0">
                  <a:moveTo>
                    <a:pt x="0" y="0"/>
                  </a:moveTo>
                  <a:lnTo>
                    <a:pt x="29718" y="0"/>
                  </a:lnTo>
                  <a:lnTo>
                    <a:pt x="29718" y="148781"/>
                  </a:lnTo>
                  <a:lnTo>
                    <a:pt x="0" y="1487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31"/>
            <p:cNvSpPr/>
            <p:nvPr/>
          </p:nvSpPr>
          <p:spPr>
            <a:xfrm>
              <a:off x="4963096" y="51244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31"/>
            <p:cNvSpPr/>
            <p:nvPr/>
          </p:nvSpPr>
          <p:spPr>
            <a:xfrm>
              <a:off x="4992909" y="5154168"/>
              <a:ext cx="89344" cy="29718"/>
            </a:xfrm>
            <a:custGeom>
              <a:avLst/>
              <a:gdLst/>
              <a:ahLst/>
              <a:cxnLst/>
              <a:rect l="l" t="t" r="r" b="b"/>
              <a:pathLst>
                <a:path w="89344" h="29718" extrusionOk="0">
                  <a:moveTo>
                    <a:pt x="0" y="0"/>
                  </a:moveTo>
                  <a:lnTo>
                    <a:pt x="89345" y="0"/>
                  </a:lnTo>
                  <a:lnTo>
                    <a:pt x="89345"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31"/>
            <p:cNvSpPr/>
            <p:nvPr/>
          </p:nvSpPr>
          <p:spPr>
            <a:xfrm>
              <a:off x="5022627" y="5183981"/>
              <a:ext cx="59531" cy="29718"/>
            </a:xfrm>
            <a:custGeom>
              <a:avLst/>
              <a:gdLst/>
              <a:ahLst/>
              <a:cxnLst/>
              <a:rect l="l" t="t" r="r" b="b"/>
              <a:pathLst>
                <a:path w="59531" h="29718" extrusionOk="0">
                  <a:moveTo>
                    <a:pt x="0" y="0"/>
                  </a:moveTo>
                  <a:lnTo>
                    <a:pt x="59531" y="0"/>
                  </a:lnTo>
                  <a:lnTo>
                    <a:pt x="59531"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1"/>
            <p:cNvSpPr/>
            <p:nvPr/>
          </p:nvSpPr>
          <p:spPr>
            <a:xfrm>
              <a:off x="4933378" y="5124450"/>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1"/>
            <p:cNvSpPr/>
            <p:nvPr/>
          </p:nvSpPr>
          <p:spPr>
            <a:xfrm>
              <a:off x="5141689" y="458866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1"/>
            <p:cNvSpPr/>
            <p:nvPr/>
          </p:nvSpPr>
          <p:spPr>
            <a:xfrm>
              <a:off x="5111971" y="512445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31"/>
            <p:cNvSpPr/>
            <p:nvPr/>
          </p:nvSpPr>
          <p:spPr>
            <a:xfrm>
              <a:off x="4903564" y="426129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rgbClr val="FFD7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7" name="Google Shape;2207;p31"/>
            <p:cNvSpPr/>
            <p:nvPr/>
          </p:nvSpPr>
          <p:spPr>
            <a:xfrm>
              <a:off x="5171503" y="4261294"/>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8" name="Google Shape;2208;p31"/>
            <p:cNvSpPr/>
            <p:nvPr/>
          </p:nvSpPr>
          <p:spPr>
            <a:xfrm>
              <a:off x="5171503" y="4320730"/>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9" name="Google Shape;2209;p31"/>
            <p:cNvSpPr/>
            <p:nvPr/>
          </p:nvSpPr>
          <p:spPr>
            <a:xfrm>
              <a:off x="5141689" y="429101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31"/>
            <p:cNvSpPr/>
            <p:nvPr/>
          </p:nvSpPr>
          <p:spPr>
            <a:xfrm>
              <a:off x="4933378" y="429101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31"/>
            <p:cNvSpPr/>
            <p:nvPr/>
          </p:nvSpPr>
          <p:spPr>
            <a:xfrm>
              <a:off x="4903564" y="4171950"/>
              <a:ext cx="29718" cy="59531"/>
            </a:xfrm>
            <a:custGeom>
              <a:avLst/>
              <a:gdLst/>
              <a:ahLst/>
              <a:cxnLst/>
              <a:rect l="l" t="t" r="r" b="b"/>
              <a:pathLst>
                <a:path w="29718" h="59531" extrusionOk="0">
                  <a:moveTo>
                    <a:pt x="0" y="0"/>
                  </a:moveTo>
                  <a:lnTo>
                    <a:pt x="29718" y="0"/>
                  </a:lnTo>
                  <a:lnTo>
                    <a:pt x="29718" y="59531"/>
                  </a:lnTo>
                  <a:lnTo>
                    <a:pt x="0" y="5953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31"/>
            <p:cNvSpPr/>
            <p:nvPr/>
          </p:nvSpPr>
          <p:spPr>
            <a:xfrm>
              <a:off x="5171503" y="4171950"/>
              <a:ext cx="29717" cy="59531"/>
            </a:xfrm>
            <a:custGeom>
              <a:avLst/>
              <a:gdLst/>
              <a:ahLst/>
              <a:cxnLst/>
              <a:rect l="l" t="t" r="r" b="b"/>
              <a:pathLst>
                <a:path w="29717" h="59531" extrusionOk="0">
                  <a:moveTo>
                    <a:pt x="0" y="0"/>
                  </a:moveTo>
                  <a:lnTo>
                    <a:pt x="29718" y="0"/>
                  </a:lnTo>
                  <a:lnTo>
                    <a:pt x="29718" y="59531"/>
                  </a:lnTo>
                  <a:lnTo>
                    <a:pt x="0" y="5953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31"/>
            <p:cNvSpPr/>
            <p:nvPr/>
          </p:nvSpPr>
          <p:spPr>
            <a:xfrm>
              <a:off x="4933378" y="420166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4" name="Google Shape;2214;p31"/>
            <p:cNvSpPr/>
            <p:nvPr/>
          </p:nvSpPr>
          <p:spPr>
            <a:xfrm>
              <a:off x="4963096" y="423148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31"/>
            <p:cNvSpPr/>
            <p:nvPr/>
          </p:nvSpPr>
          <p:spPr>
            <a:xfrm>
              <a:off x="5111971" y="4261294"/>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31"/>
            <p:cNvSpPr/>
            <p:nvPr/>
          </p:nvSpPr>
          <p:spPr>
            <a:xfrm>
              <a:off x="4992909" y="4261294"/>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7" name="Google Shape;2217;p31"/>
            <p:cNvSpPr/>
            <p:nvPr/>
          </p:nvSpPr>
          <p:spPr>
            <a:xfrm>
              <a:off x="5022627" y="4231481"/>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31"/>
            <p:cNvSpPr/>
            <p:nvPr/>
          </p:nvSpPr>
          <p:spPr>
            <a:xfrm>
              <a:off x="5052440" y="4261294"/>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31"/>
            <p:cNvSpPr/>
            <p:nvPr/>
          </p:nvSpPr>
          <p:spPr>
            <a:xfrm>
              <a:off x="4992909" y="429101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31"/>
            <p:cNvSpPr/>
            <p:nvPr/>
          </p:nvSpPr>
          <p:spPr>
            <a:xfrm>
              <a:off x="5052440" y="429101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31"/>
            <p:cNvSpPr/>
            <p:nvPr/>
          </p:nvSpPr>
          <p:spPr>
            <a:xfrm>
              <a:off x="5111971" y="429101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1"/>
            <p:cNvSpPr/>
            <p:nvPr/>
          </p:nvSpPr>
          <p:spPr>
            <a:xfrm>
              <a:off x="5171503" y="4231481"/>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3" name="Google Shape;2223;p31"/>
            <p:cNvSpPr/>
            <p:nvPr/>
          </p:nvSpPr>
          <p:spPr>
            <a:xfrm>
              <a:off x="4903564" y="4231481"/>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4" name="Google Shape;2224;p31"/>
            <p:cNvSpPr/>
            <p:nvPr/>
          </p:nvSpPr>
          <p:spPr>
            <a:xfrm>
              <a:off x="5082158" y="4231481"/>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5" name="Google Shape;2225;p31"/>
            <p:cNvSpPr/>
            <p:nvPr/>
          </p:nvSpPr>
          <p:spPr>
            <a:xfrm>
              <a:off x="5052440" y="411241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6" name="Google Shape;2226;p31"/>
            <p:cNvSpPr/>
            <p:nvPr/>
          </p:nvSpPr>
          <p:spPr>
            <a:xfrm>
              <a:off x="4963096" y="414223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7" name="Google Shape;2227;p31"/>
            <p:cNvSpPr/>
            <p:nvPr/>
          </p:nvSpPr>
          <p:spPr>
            <a:xfrm>
              <a:off x="5111971" y="414223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8" name="Google Shape;2228;p31"/>
            <p:cNvSpPr/>
            <p:nvPr/>
          </p:nvSpPr>
          <p:spPr>
            <a:xfrm>
              <a:off x="5171503" y="411241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9" name="Google Shape;2229;p31"/>
            <p:cNvSpPr/>
            <p:nvPr/>
          </p:nvSpPr>
          <p:spPr>
            <a:xfrm>
              <a:off x="4903564" y="4112418"/>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0" name="Google Shape;2230;p31"/>
            <p:cNvSpPr/>
            <p:nvPr/>
          </p:nvSpPr>
          <p:spPr>
            <a:xfrm>
              <a:off x="5141689" y="414223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1" name="Google Shape;2231;p31"/>
            <p:cNvSpPr/>
            <p:nvPr/>
          </p:nvSpPr>
          <p:spPr>
            <a:xfrm>
              <a:off x="5141689" y="4231481"/>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2" name="Google Shape;2232;p31"/>
            <p:cNvSpPr/>
            <p:nvPr/>
          </p:nvSpPr>
          <p:spPr>
            <a:xfrm>
              <a:off x="5141689" y="4201668"/>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3" name="Google Shape;2233;p31"/>
            <p:cNvSpPr/>
            <p:nvPr/>
          </p:nvSpPr>
          <p:spPr>
            <a:xfrm>
              <a:off x="5231034" y="4142232"/>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4" name="Google Shape;2234;p31"/>
            <p:cNvSpPr/>
            <p:nvPr/>
          </p:nvSpPr>
          <p:spPr>
            <a:xfrm>
              <a:off x="5290565" y="414223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5" name="Google Shape;2235;p31"/>
            <p:cNvSpPr/>
            <p:nvPr/>
          </p:nvSpPr>
          <p:spPr>
            <a:xfrm>
              <a:off x="5350096" y="4142232"/>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6" name="Google Shape;2236;p31"/>
            <p:cNvSpPr/>
            <p:nvPr/>
          </p:nvSpPr>
          <p:spPr>
            <a:xfrm>
              <a:off x="5260752" y="4410075"/>
              <a:ext cx="29717" cy="29718"/>
            </a:xfrm>
            <a:custGeom>
              <a:avLst/>
              <a:gdLst/>
              <a:ahLst/>
              <a:cxnLst/>
              <a:rect l="l" t="t" r="r" b="b"/>
              <a:pathLst>
                <a:path w="29717"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7" name="Google Shape;2237;p31"/>
            <p:cNvSpPr/>
            <p:nvPr/>
          </p:nvSpPr>
          <p:spPr>
            <a:xfrm>
              <a:off x="5320283" y="441007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8" name="Google Shape;2238;p31"/>
            <p:cNvSpPr/>
            <p:nvPr/>
          </p:nvSpPr>
          <p:spPr>
            <a:xfrm>
              <a:off x="5379814" y="4410075"/>
              <a:ext cx="29718" cy="29718"/>
            </a:xfrm>
            <a:custGeom>
              <a:avLst/>
              <a:gdLst/>
              <a:ahLst/>
              <a:cxnLst/>
              <a:rect l="l" t="t" r="r" b="b"/>
              <a:pathLst>
                <a:path w="29718" h="29718" extrusionOk="0">
                  <a:moveTo>
                    <a:pt x="0" y="0"/>
                  </a:moveTo>
                  <a:lnTo>
                    <a:pt x="29718" y="0"/>
                  </a:lnTo>
                  <a:lnTo>
                    <a:pt x="29718" y="29718"/>
                  </a:lnTo>
                  <a:lnTo>
                    <a:pt x="0" y="2971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 name="Picture 4">
            <a:extLst>
              <a:ext uri="{FF2B5EF4-FFF2-40B4-BE49-F238E27FC236}">
                <a16:creationId xmlns:a16="http://schemas.microsoft.com/office/drawing/2014/main" id="{F320C380-9D64-281E-A456-F4A84C24F1C6}"/>
              </a:ext>
            </a:extLst>
          </p:cNvPr>
          <p:cNvPicPr>
            <a:picLocks noChangeAspect="1"/>
          </p:cNvPicPr>
          <p:nvPr/>
        </p:nvPicPr>
        <p:blipFill>
          <a:blip r:embed="rId3"/>
          <a:stretch>
            <a:fillRect/>
          </a:stretch>
        </p:blipFill>
        <p:spPr>
          <a:xfrm>
            <a:off x="3429000" y="3043671"/>
            <a:ext cx="2286000"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0840BC95-0FE4-7968-4A8E-F91860E95A29}"/>
              </a:ext>
            </a:extLst>
          </p:cNvPr>
          <p:cNvPicPr>
            <a:picLocks noChangeAspect="1"/>
          </p:cNvPicPr>
          <p:nvPr/>
        </p:nvPicPr>
        <p:blipFill>
          <a:blip r:embed="rId4"/>
          <a:stretch>
            <a:fillRect/>
          </a:stretch>
        </p:blipFill>
        <p:spPr>
          <a:xfrm>
            <a:off x="2285757" y="1091897"/>
            <a:ext cx="1792379" cy="17923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51E0DA1-EBD9-D2DD-2B94-C6E908A316AE}"/>
              </a:ext>
            </a:extLst>
          </p:cNvPr>
          <p:cNvPicPr>
            <a:picLocks noChangeAspect="1"/>
          </p:cNvPicPr>
          <p:nvPr/>
        </p:nvPicPr>
        <p:blipFill>
          <a:blip r:embed="rId5"/>
          <a:stretch>
            <a:fillRect/>
          </a:stretch>
        </p:blipFill>
        <p:spPr>
          <a:xfrm>
            <a:off x="5084764" y="1089995"/>
            <a:ext cx="1792378" cy="17923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theme/theme1.xml><?xml version="1.0" encoding="utf-8"?>
<a:theme xmlns:a="http://schemas.openxmlformats.org/drawingml/2006/main" name="Simple Retro Pixel Business Basic Template by Slidesgo">
  <a:themeElements>
    <a:clrScheme name="Simple Light">
      <a:dk1>
        <a:srgbClr val="F8F8F8"/>
      </a:dk1>
      <a:lt1>
        <a:srgbClr val="1B1B1B"/>
      </a:lt1>
      <a:dk2>
        <a:srgbClr val="595959"/>
      </a:dk2>
      <a:lt2>
        <a:srgbClr val="F1C232"/>
      </a:lt2>
      <a:accent1>
        <a:srgbClr val="FF9900"/>
      </a:accent1>
      <a:accent2>
        <a:srgbClr val="FFF2CC"/>
      </a:accent2>
      <a:accent3>
        <a:srgbClr val="CC0000"/>
      </a:accent3>
      <a:accent4>
        <a:srgbClr val="05349B"/>
      </a:accent4>
      <a:accent5>
        <a:srgbClr val="B1AAF2"/>
      </a:accent5>
      <a:accent6>
        <a:srgbClr val="FFFFFF"/>
      </a:accent6>
      <a:hlink>
        <a:srgbClr val="F8F8F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256</Words>
  <Application>Microsoft Office PowerPoint</Application>
  <PresentationFormat>On-screen Show (16:9)</PresentationFormat>
  <Paragraphs>30</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Press Start 2P</vt:lpstr>
      <vt:lpstr>Arial</vt:lpstr>
      <vt:lpstr>Nunito Light</vt:lpstr>
      <vt:lpstr>Archivo</vt:lpstr>
      <vt:lpstr>Calibri</vt:lpstr>
      <vt:lpstr>Google Sans</vt:lpstr>
      <vt:lpstr>Simple Retro Pixel Business Basic Template by Slidesgo</vt:lpstr>
      <vt:lpstr>MYSTIC FOREST</vt:lpstr>
      <vt:lpstr>TABLE OF CONTENTS</vt:lpstr>
      <vt:lpstr>WHY MAKE GAME 2D</vt:lpstr>
      <vt:lpstr>Choose make Game 2D</vt:lpstr>
      <vt:lpstr>Some games were developed in Vietnam </vt:lpstr>
      <vt:lpstr>Introduction about Mystic Forest </vt:lpstr>
      <vt:lpstr>Introduction</vt:lpstr>
      <vt:lpstr>Tools</vt:lpstr>
      <vt:lpstr>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tran bao</cp:lastModifiedBy>
  <cp:revision>10</cp:revision>
  <dcterms:modified xsi:type="dcterms:W3CDTF">2024-08-10T06:47:45Z</dcterms:modified>
</cp:coreProperties>
</file>